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72" r:id="rId5"/>
    <p:sldId id="273" r:id="rId6"/>
    <p:sldId id="271" r:id="rId7"/>
    <p:sldId id="270" r:id="rId8"/>
    <p:sldId id="267" r:id="rId9"/>
    <p:sldId id="268" r:id="rId10"/>
    <p:sldId id="269" r:id="rId11"/>
    <p:sldId id="259" r:id="rId12"/>
    <p:sldId id="265" r:id="rId13"/>
    <p:sldId id="264" r:id="rId14"/>
    <p:sldId id="260" r:id="rId15"/>
    <p:sldId id="261" r:id="rId16"/>
    <p:sldId id="262" r:id="rId17"/>
    <p:sldId id="26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66248E2F-F377-41FB-A1C6-3CDB2A2EEEC6}">
          <p14:sldIdLst>
            <p14:sldId id="257"/>
            <p14:sldId id="258"/>
            <p14:sldId id="266"/>
            <p14:sldId id="272"/>
            <p14:sldId id="273"/>
            <p14:sldId id="271"/>
            <p14:sldId id="270"/>
            <p14:sldId id="267"/>
            <p14:sldId id="268"/>
            <p14:sldId id="269"/>
            <p14:sldId id="259"/>
            <p14:sldId id="265"/>
            <p14:sldId id="264"/>
            <p14:sldId id="260"/>
            <p14:sldId id="261"/>
            <p14:sldId id="262"/>
            <p14:sldId id="263"/>
            <p14:sldId id="274"/>
          </p14:sldIdLst>
        </p14:section>
        <p14:section name="Grafismo, gráficos e ícones" id="{213C3802-07C9-40B4-863B-48106BD86CC4}">
          <p14:sldIdLst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32"/>
    <a:srgbClr val="00EAB2"/>
    <a:srgbClr val="191919"/>
    <a:srgbClr val="F9F9F9"/>
    <a:srgbClr val="FBFBFB"/>
    <a:srgbClr val="00DEA9"/>
    <a:srgbClr val="000000"/>
    <a:srgbClr val="0D0D0D"/>
    <a:srgbClr val="F5F5F5"/>
    <a:srgbClr val="00F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172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644F5784-A2DE-4A91-83F3-71DF0999F1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tDnDiag">
            <a:fgClr>
              <a:schemeClr val="bg1">
                <a:lumMod val="65000"/>
                <a:lumOff val="3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t-BR" dirty="0"/>
              <a:t>INCLUIR IMAGEM</a:t>
            </a:r>
          </a:p>
        </p:txBody>
      </p:sp>
    </p:spTree>
    <p:extLst>
      <p:ext uri="{BB962C8B-B14F-4D97-AF65-F5344CB8AC3E}">
        <p14:creationId xmlns:p14="http://schemas.microsoft.com/office/powerpoint/2010/main" val="3439316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áfico 2">
            <a:extLst>
              <a:ext uri="{FF2B5EF4-FFF2-40B4-BE49-F238E27FC236}">
                <a16:creationId xmlns:a16="http://schemas.microsoft.com/office/drawing/2014/main" id="{4EA23AFF-86BD-447B-93E6-B5580675D590}"/>
              </a:ext>
            </a:extLst>
          </p:cNvPr>
          <p:cNvSpPr/>
          <p:nvPr userDrawn="1"/>
        </p:nvSpPr>
        <p:spPr>
          <a:xfrm>
            <a:off x="9525" y="0"/>
            <a:ext cx="10455275" cy="6860031"/>
          </a:xfrm>
          <a:custGeom>
            <a:avLst/>
            <a:gdLst>
              <a:gd name="connsiteX0" fmla="*/ 7713536 w 10455275"/>
              <a:gd name="connsiteY0" fmla="*/ 4575239 h 6860031"/>
              <a:gd name="connsiteX1" fmla="*/ 8740775 w 10455275"/>
              <a:gd name="connsiteY1" fmla="*/ 5714619 h 6860031"/>
              <a:gd name="connsiteX2" fmla="*/ 8740775 w 10455275"/>
              <a:gd name="connsiteY2" fmla="*/ 5714619 h 6860031"/>
              <a:gd name="connsiteX3" fmla="*/ 7595362 w 10455275"/>
              <a:gd name="connsiteY3" fmla="*/ 6860032 h 6860031"/>
              <a:gd name="connsiteX4" fmla="*/ 0 w 10455275"/>
              <a:gd name="connsiteY4" fmla="*/ 6860032 h 6860031"/>
              <a:gd name="connsiteX5" fmla="*/ 0 w 10455275"/>
              <a:gd name="connsiteY5" fmla="*/ 9525 h 6860031"/>
              <a:gd name="connsiteX6" fmla="*/ 9430830 w 10455275"/>
              <a:gd name="connsiteY6" fmla="*/ 0 h 6860031"/>
              <a:gd name="connsiteX7" fmla="*/ 10455275 w 10455275"/>
              <a:gd name="connsiteY7" fmla="*/ 1139063 h 6860031"/>
              <a:gd name="connsiteX8" fmla="*/ 10455275 w 10455275"/>
              <a:gd name="connsiteY8" fmla="*/ 1139063 h 6860031"/>
              <a:gd name="connsiteX9" fmla="*/ 9394825 w 10455275"/>
              <a:gd name="connsiteY9" fmla="*/ 2281301 h 6860031"/>
              <a:gd name="connsiteX10" fmla="*/ 9394825 w 10455275"/>
              <a:gd name="connsiteY10" fmla="*/ 2284476 h 6860031"/>
              <a:gd name="connsiteX11" fmla="*/ 6600825 w 10455275"/>
              <a:gd name="connsiteY11" fmla="*/ 2284476 h 6860031"/>
              <a:gd name="connsiteX12" fmla="*/ 6600825 w 10455275"/>
              <a:gd name="connsiteY12" fmla="*/ 2284984 h 6860031"/>
              <a:gd name="connsiteX13" fmla="*/ 5489575 w 10455275"/>
              <a:gd name="connsiteY13" fmla="*/ 3429826 h 6860031"/>
              <a:gd name="connsiteX14" fmla="*/ 5489575 w 10455275"/>
              <a:gd name="connsiteY14" fmla="*/ 3429826 h 6860031"/>
              <a:gd name="connsiteX15" fmla="*/ 6516815 w 10455275"/>
              <a:gd name="connsiteY15" fmla="*/ 4569206 h 68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55275" h="6860031">
                <a:moveTo>
                  <a:pt x="7713536" y="4575239"/>
                </a:moveTo>
                <a:cubicBezTo>
                  <a:pt x="8297228" y="4635843"/>
                  <a:pt x="8740775" y="5127771"/>
                  <a:pt x="8740775" y="5714619"/>
                </a:cubicBezTo>
                <a:lnTo>
                  <a:pt x="8740775" y="5714619"/>
                </a:lnTo>
                <a:cubicBezTo>
                  <a:pt x="8740775" y="6347212"/>
                  <a:pt x="8227949" y="6860032"/>
                  <a:pt x="7595362" y="6860032"/>
                </a:cubicBezTo>
                <a:lnTo>
                  <a:pt x="0" y="6860032"/>
                </a:lnTo>
                <a:lnTo>
                  <a:pt x="0" y="9525"/>
                </a:lnTo>
                <a:lnTo>
                  <a:pt x="9430830" y="0"/>
                </a:lnTo>
                <a:cubicBezTo>
                  <a:pt x="10013315" y="61921"/>
                  <a:pt x="10455275" y="553297"/>
                  <a:pt x="10455275" y="1139063"/>
                </a:cubicBezTo>
                <a:lnTo>
                  <a:pt x="10455275" y="1139063"/>
                </a:lnTo>
                <a:cubicBezTo>
                  <a:pt x="10455275" y="1743075"/>
                  <a:pt x="9987724" y="2237613"/>
                  <a:pt x="9394825" y="2281301"/>
                </a:cubicBezTo>
                <a:lnTo>
                  <a:pt x="9394825" y="2284476"/>
                </a:lnTo>
                <a:lnTo>
                  <a:pt x="6600825" y="2284476"/>
                </a:lnTo>
                <a:lnTo>
                  <a:pt x="6600825" y="2284984"/>
                </a:lnTo>
                <a:cubicBezTo>
                  <a:pt x="5984050" y="2303082"/>
                  <a:pt x="5489575" y="2808669"/>
                  <a:pt x="5489575" y="3429826"/>
                </a:cubicBezTo>
                <a:lnTo>
                  <a:pt x="5489575" y="3429826"/>
                </a:lnTo>
                <a:cubicBezTo>
                  <a:pt x="5489594" y="4016674"/>
                  <a:pt x="5933104" y="4508602"/>
                  <a:pt x="6516815" y="4569206"/>
                </a:cubicBez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10B1740-4AD8-4208-BB5B-5D8DCBDCA6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18600" y="0"/>
            <a:ext cx="3073401" cy="6858000"/>
          </a:xfrm>
          <a:prstGeom prst="rect">
            <a:avLst/>
          </a:prstGeom>
          <a:pattFill prst="ltDnDiag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INCLUIR IMAGEM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A5F0C163-C569-46E0-803F-97CF01BA80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9610" y="2141838"/>
            <a:ext cx="4422409" cy="2875907"/>
          </a:xfrm>
          <a:custGeom>
            <a:avLst/>
            <a:gdLst>
              <a:gd name="connsiteX0" fmla="*/ 0 w 4156202"/>
              <a:gd name="connsiteY0" fmla="*/ 0 h 2625755"/>
              <a:gd name="connsiteX1" fmla="*/ 4156202 w 4156202"/>
              <a:gd name="connsiteY1" fmla="*/ 0 h 2625755"/>
              <a:gd name="connsiteX2" fmla="*/ 4156202 w 4156202"/>
              <a:gd name="connsiteY2" fmla="*/ 2625755 h 2625755"/>
              <a:gd name="connsiteX3" fmla="*/ 0 w 4156202"/>
              <a:gd name="connsiteY3" fmla="*/ 2625755 h 262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6202" h="2625755">
                <a:moveTo>
                  <a:pt x="0" y="0"/>
                </a:moveTo>
                <a:lnTo>
                  <a:pt x="4156202" y="0"/>
                </a:lnTo>
                <a:lnTo>
                  <a:pt x="4156202" y="2625755"/>
                </a:lnTo>
                <a:lnTo>
                  <a:pt x="0" y="2625755"/>
                </a:lnTo>
                <a:close/>
              </a:path>
            </a:pathLst>
          </a:cu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>
                <a:lumMod val="65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14213FF6-7AD1-4DEE-A43F-2F1397E7FB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00" y="1447456"/>
            <a:ext cx="482600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B8D7C33D-DE38-4BB1-A01E-37D2B268E8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800" y="2336800"/>
            <a:ext cx="4826000" cy="330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id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ac a </a:t>
            </a:r>
            <a:r>
              <a:rPr lang="pt-BR" dirty="0" err="1"/>
              <a:t>risus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sapien</a:t>
            </a:r>
            <a:r>
              <a:rPr lang="pt-BR" dirty="0"/>
              <a:t> </a:t>
            </a:r>
            <a:r>
              <a:rPr lang="pt-BR" dirty="0" err="1"/>
              <a:t>fermentum</a:t>
            </a:r>
            <a:r>
              <a:rPr lang="pt-BR" dirty="0"/>
              <a:t>,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laoreet</a:t>
            </a:r>
            <a:r>
              <a:rPr lang="pt-BR" dirty="0"/>
              <a:t> </a:t>
            </a:r>
            <a:r>
              <a:rPr lang="pt-BR" dirty="0" err="1"/>
              <a:t>eros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in </a:t>
            </a:r>
            <a:r>
              <a:rPr lang="pt-BR" dirty="0" err="1"/>
              <a:t>dapibus</a:t>
            </a:r>
            <a:r>
              <a:rPr lang="pt-BR" dirty="0"/>
              <a:t> est.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vitae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rutrum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ex.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dictum</a:t>
            </a:r>
            <a:r>
              <a:rPr lang="pt-BR" dirty="0"/>
              <a:t> </a:t>
            </a:r>
            <a:r>
              <a:rPr lang="pt-BR" dirty="0" err="1"/>
              <a:t>dignissim</a:t>
            </a:r>
            <a:r>
              <a:rPr lang="pt-BR" dirty="0"/>
              <a:t> </a:t>
            </a:r>
            <a:r>
              <a:rPr lang="pt-BR" dirty="0" err="1"/>
              <a:t>quam</a:t>
            </a:r>
            <a:r>
              <a:rPr lang="pt-BR" dirty="0"/>
              <a:t>, ut porta massa </a:t>
            </a:r>
            <a:r>
              <a:rPr lang="pt-BR" dirty="0" err="1"/>
              <a:t>imperdiet</a:t>
            </a:r>
            <a:r>
              <a:rPr lang="pt-BR" dirty="0"/>
              <a:t> </a:t>
            </a:r>
            <a:r>
              <a:rPr lang="pt-BR" dirty="0" err="1"/>
              <a:t>mollis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lorem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7207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E3B2848-B2E6-4D9A-89A8-A30F7B4E8471}"/>
              </a:ext>
            </a:extLst>
          </p:cNvPr>
          <p:cNvSpPr/>
          <p:nvPr userDrawn="1"/>
        </p:nvSpPr>
        <p:spPr>
          <a:xfrm>
            <a:off x="4029074" y="950119"/>
            <a:ext cx="8162926" cy="4957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Imagem 7">
            <a:extLst>
              <a:ext uri="{FF2B5EF4-FFF2-40B4-BE49-F238E27FC236}">
                <a16:creationId xmlns:a16="http://schemas.microsoft.com/office/drawing/2014/main" id="{CD0FDBFF-D5A6-4557-9C2C-41D56AC8ED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29074" y="950119"/>
            <a:ext cx="8162926" cy="4957762"/>
          </a:xfrm>
          <a:prstGeom prst="rect">
            <a:avLst/>
          </a:prstGeom>
          <a:pattFill prst="ltDnDiag">
            <a:fgClr>
              <a:schemeClr val="bg1">
                <a:lumMod val="50000"/>
              </a:schemeClr>
            </a:fgClr>
            <a:bgClr>
              <a:schemeClr val="tx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INCLUIR IMAGEM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9C5D339-01DC-4A3B-B53F-11E754C727CD}"/>
              </a:ext>
            </a:extLst>
          </p:cNvPr>
          <p:cNvSpPr/>
          <p:nvPr userDrawn="1"/>
        </p:nvSpPr>
        <p:spPr>
          <a:xfrm>
            <a:off x="0" y="950119"/>
            <a:ext cx="3933825" cy="495776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Texto 5">
            <a:extLst>
              <a:ext uri="{FF2B5EF4-FFF2-40B4-BE49-F238E27FC236}">
                <a16:creationId xmlns:a16="http://schemas.microsoft.com/office/drawing/2014/main" id="{4B665488-8A38-4984-A7B2-F221A2496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1383956"/>
            <a:ext cx="317500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9">
            <a:extLst>
              <a:ext uri="{FF2B5EF4-FFF2-40B4-BE49-F238E27FC236}">
                <a16:creationId xmlns:a16="http://schemas.microsoft.com/office/drawing/2014/main" id="{92E1AE66-BCBD-45C4-BC60-CBB5335064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2172044"/>
            <a:ext cx="3175000" cy="330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id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ac a </a:t>
            </a:r>
            <a:r>
              <a:rPr lang="pt-BR" dirty="0" err="1"/>
              <a:t>risus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sapien</a:t>
            </a:r>
            <a:r>
              <a:rPr lang="pt-BR" dirty="0"/>
              <a:t> </a:t>
            </a:r>
            <a:r>
              <a:rPr lang="pt-BR" dirty="0" err="1"/>
              <a:t>fermentum</a:t>
            </a:r>
            <a:r>
              <a:rPr lang="pt-BR" dirty="0"/>
              <a:t>,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laoreet</a:t>
            </a:r>
            <a:r>
              <a:rPr lang="pt-BR" dirty="0"/>
              <a:t> </a:t>
            </a:r>
            <a:r>
              <a:rPr lang="pt-BR" dirty="0" err="1"/>
              <a:t>eros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in </a:t>
            </a:r>
            <a:r>
              <a:rPr lang="pt-BR" dirty="0" err="1"/>
              <a:t>dapibus</a:t>
            </a:r>
            <a:r>
              <a:rPr lang="pt-BR" dirty="0"/>
              <a:t> est.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24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7">
            <a:extLst>
              <a:ext uri="{FF2B5EF4-FFF2-40B4-BE49-F238E27FC236}">
                <a16:creationId xmlns:a16="http://schemas.microsoft.com/office/drawing/2014/main" id="{CD0FDBFF-D5A6-4557-9C2C-41D56AC8ED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1900" y="0"/>
            <a:ext cx="4610101" cy="6858000"/>
          </a:xfrm>
          <a:prstGeom prst="rect">
            <a:avLst/>
          </a:prstGeom>
          <a:pattFill prst="ltDnDiag">
            <a:fgClr>
              <a:schemeClr val="bg1">
                <a:lumMod val="50000"/>
              </a:schemeClr>
            </a:fgClr>
            <a:bgClr>
              <a:schemeClr val="tx1"/>
            </a:bgClr>
          </a:pattFill>
        </p:spPr>
        <p:txBody>
          <a:bodyPr anchor="ctr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INCLUIR IMAGEM</a:t>
            </a: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1A2375AA-5041-40B0-ABB6-66E0BC5FA004}"/>
              </a:ext>
            </a:extLst>
          </p:cNvPr>
          <p:cNvSpPr/>
          <p:nvPr userDrawn="1"/>
        </p:nvSpPr>
        <p:spPr>
          <a:xfrm>
            <a:off x="1" y="3428999"/>
            <a:ext cx="10083799" cy="3430016"/>
          </a:xfrm>
          <a:custGeom>
            <a:avLst/>
            <a:gdLst>
              <a:gd name="connsiteX0" fmla="*/ 0 w 10083799"/>
              <a:gd name="connsiteY0" fmla="*/ 0 h 3430016"/>
              <a:gd name="connsiteX1" fmla="*/ 7486649 w 10083799"/>
              <a:gd name="connsiteY1" fmla="*/ 0 h 3430016"/>
              <a:gd name="connsiteX2" fmla="*/ 7486649 w 10083799"/>
              <a:gd name="connsiteY2" fmla="*/ 2106 h 3430016"/>
              <a:gd name="connsiteX3" fmla="*/ 9571576 w 10083799"/>
              <a:gd name="connsiteY3" fmla="*/ 0 h 3430016"/>
              <a:gd name="connsiteX4" fmla="*/ 10083799 w 10083799"/>
              <a:gd name="connsiteY4" fmla="*/ 569532 h 3430016"/>
              <a:gd name="connsiteX5" fmla="*/ 9553574 w 10083799"/>
              <a:gd name="connsiteY5" fmla="*/ 1140651 h 3430016"/>
              <a:gd name="connsiteX6" fmla="*/ 9553574 w 10083799"/>
              <a:gd name="connsiteY6" fmla="*/ 1142238 h 3430016"/>
              <a:gd name="connsiteX7" fmla="*/ 8156574 w 10083799"/>
              <a:gd name="connsiteY7" fmla="*/ 1142238 h 3430016"/>
              <a:gd name="connsiteX8" fmla="*/ 8156574 w 10083799"/>
              <a:gd name="connsiteY8" fmla="*/ 1142492 h 3430016"/>
              <a:gd name="connsiteX9" fmla="*/ 7600949 w 10083799"/>
              <a:gd name="connsiteY9" fmla="*/ 1714913 h 3430016"/>
              <a:gd name="connsiteX10" fmla="*/ 8114568 w 10083799"/>
              <a:gd name="connsiteY10" fmla="*/ 2284603 h 3430016"/>
              <a:gd name="connsiteX11" fmla="*/ 8712929 w 10083799"/>
              <a:gd name="connsiteY11" fmla="*/ 2287619 h 3430016"/>
              <a:gd name="connsiteX12" fmla="*/ 9226549 w 10083799"/>
              <a:gd name="connsiteY12" fmla="*/ 2857310 h 3430016"/>
              <a:gd name="connsiteX13" fmla="*/ 8653842 w 10083799"/>
              <a:gd name="connsiteY13" fmla="*/ 3430016 h 3430016"/>
              <a:gd name="connsiteX14" fmla="*/ 4856161 w 10083799"/>
              <a:gd name="connsiteY14" fmla="*/ 3430016 h 3430016"/>
              <a:gd name="connsiteX15" fmla="*/ 4856161 w 10083799"/>
              <a:gd name="connsiteY15" fmla="*/ 3428999 h 3430016"/>
              <a:gd name="connsiteX16" fmla="*/ 0 w 10083799"/>
              <a:gd name="connsiteY16" fmla="*/ 3428999 h 343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83799" h="3430016">
                <a:moveTo>
                  <a:pt x="0" y="0"/>
                </a:moveTo>
                <a:lnTo>
                  <a:pt x="7486649" y="0"/>
                </a:lnTo>
                <a:lnTo>
                  <a:pt x="7486649" y="2106"/>
                </a:lnTo>
                <a:lnTo>
                  <a:pt x="9571576" y="0"/>
                </a:lnTo>
                <a:cubicBezTo>
                  <a:pt x="9862819" y="30961"/>
                  <a:pt x="10083799" y="276649"/>
                  <a:pt x="10083799" y="569532"/>
                </a:cubicBezTo>
                <a:cubicBezTo>
                  <a:pt x="10083799" y="871538"/>
                  <a:pt x="9850023" y="1118807"/>
                  <a:pt x="9553574" y="1140651"/>
                </a:cubicBezTo>
                <a:lnTo>
                  <a:pt x="9553574" y="1142238"/>
                </a:lnTo>
                <a:lnTo>
                  <a:pt x="8156574" y="1142238"/>
                </a:lnTo>
                <a:lnTo>
                  <a:pt x="8156574" y="1142492"/>
                </a:lnTo>
                <a:cubicBezTo>
                  <a:pt x="7848186" y="1151541"/>
                  <a:pt x="7600949" y="1404334"/>
                  <a:pt x="7600949" y="1714913"/>
                </a:cubicBezTo>
                <a:cubicBezTo>
                  <a:pt x="7600958" y="2008337"/>
                  <a:pt x="7822713" y="2254301"/>
                  <a:pt x="8114568" y="2284603"/>
                </a:cubicBezTo>
                <a:lnTo>
                  <a:pt x="8712929" y="2287619"/>
                </a:lnTo>
                <a:cubicBezTo>
                  <a:pt x="9004775" y="2317922"/>
                  <a:pt x="9226549" y="2563886"/>
                  <a:pt x="9226549" y="2857310"/>
                </a:cubicBezTo>
                <a:cubicBezTo>
                  <a:pt x="9226549" y="3173606"/>
                  <a:pt x="8970136" y="3430016"/>
                  <a:pt x="8653842" y="3430016"/>
                </a:cubicBezTo>
                <a:lnTo>
                  <a:pt x="4856161" y="3430016"/>
                </a:lnTo>
                <a:lnTo>
                  <a:pt x="4856161" y="3428999"/>
                </a:lnTo>
                <a:lnTo>
                  <a:pt x="0" y="3428999"/>
                </a:lnTo>
                <a:close/>
              </a:path>
            </a:pathLst>
          </a:custGeom>
          <a:solidFill>
            <a:srgbClr val="00DEA9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B55F3A1-E2FB-44C7-9AD2-31EA89EC6F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4200" y="723556"/>
            <a:ext cx="482600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73363272-510D-4EE2-87A6-6707C69C19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0" y="1447800"/>
            <a:ext cx="4826000" cy="177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id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ac a </a:t>
            </a:r>
            <a:r>
              <a:rPr lang="pt-BR" dirty="0" err="1"/>
              <a:t>risus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sapien</a:t>
            </a:r>
            <a:r>
              <a:rPr lang="pt-BR" dirty="0"/>
              <a:t> </a:t>
            </a:r>
            <a:r>
              <a:rPr lang="pt-BR" dirty="0" err="1"/>
              <a:t>fermentum</a:t>
            </a:r>
            <a:r>
              <a:rPr lang="pt-BR" dirty="0"/>
              <a:t>,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laoreet</a:t>
            </a:r>
            <a:r>
              <a:rPr lang="pt-BR" dirty="0"/>
              <a:t> </a:t>
            </a:r>
            <a:r>
              <a:rPr lang="pt-BR" dirty="0" err="1"/>
              <a:t>eros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in </a:t>
            </a:r>
            <a:r>
              <a:rPr lang="pt-BR" dirty="0" err="1"/>
              <a:t>dapibus</a:t>
            </a:r>
            <a:r>
              <a:rPr lang="pt-BR" dirty="0"/>
              <a:t> est.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</a:p>
        </p:txBody>
      </p:sp>
      <p:sp>
        <p:nvSpPr>
          <p:cNvPr id="8" name="Espaço Reservado para Texto 9">
            <a:extLst>
              <a:ext uri="{FF2B5EF4-FFF2-40B4-BE49-F238E27FC236}">
                <a16:creationId xmlns:a16="http://schemas.microsoft.com/office/drawing/2014/main" id="{EF22FF43-FC5F-435D-B9C4-BF412B1922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3962400"/>
            <a:ext cx="4127500" cy="24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bibendum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.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augue </a:t>
            </a:r>
            <a:r>
              <a:rPr lang="pt-BR" dirty="0" err="1"/>
              <a:t>odio</a:t>
            </a:r>
            <a:r>
              <a:rPr lang="pt-BR" dirty="0"/>
              <a:t>, a </a:t>
            </a:r>
            <a:r>
              <a:rPr lang="pt-BR" dirty="0" err="1"/>
              <a:t>pulvinar</a:t>
            </a:r>
            <a:r>
              <a:rPr lang="pt-BR" dirty="0"/>
              <a:t> ipsum </a:t>
            </a:r>
            <a:r>
              <a:rPr lang="pt-BR" dirty="0" err="1"/>
              <a:t>ornare</a:t>
            </a:r>
            <a:r>
              <a:rPr lang="pt-BR" dirty="0"/>
              <a:t> a. </a:t>
            </a:r>
            <a:r>
              <a:rPr lang="pt-BR" dirty="0" err="1"/>
              <a:t>Nulla</a:t>
            </a:r>
            <a:r>
              <a:rPr lang="pt-BR" dirty="0"/>
              <a:t> vitae </a:t>
            </a:r>
            <a:r>
              <a:rPr lang="pt-BR" dirty="0" err="1"/>
              <a:t>diam</a:t>
            </a:r>
            <a:r>
              <a:rPr lang="pt-BR" dirty="0"/>
              <a:t> in justo </a:t>
            </a:r>
            <a:r>
              <a:rPr lang="pt-BR" dirty="0" err="1"/>
              <a:t>consequat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.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vulputate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id </a:t>
            </a:r>
            <a:r>
              <a:rPr lang="pt-BR" dirty="0" err="1"/>
              <a:t>pharetra</a:t>
            </a:r>
            <a:r>
              <a:rPr lang="pt-BR" dirty="0"/>
              <a:t>. </a:t>
            </a:r>
            <a:r>
              <a:rPr lang="pt-BR" dirty="0" err="1"/>
              <a:t>Nullam</a:t>
            </a:r>
            <a:r>
              <a:rPr lang="pt-BR" dirty="0"/>
              <a:t> et </a:t>
            </a:r>
            <a:r>
              <a:rPr lang="pt-BR" dirty="0" err="1"/>
              <a:t>ullamcorper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609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E3B2848-B2E6-4D9A-89A8-A30F7B4E8471}"/>
              </a:ext>
            </a:extLst>
          </p:cNvPr>
          <p:cNvSpPr/>
          <p:nvPr userDrawn="1"/>
        </p:nvSpPr>
        <p:spPr>
          <a:xfrm>
            <a:off x="0" y="950119"/>
            <a:ext cx="12192000" cy="4957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Imagem 7">
            <a:extLst>
              <a:ext uri="{FF2B5EF4-FFF2-40B4-BE49-F238E27FC236}">
                <a16:creationId xmlns:a16="http://schemas.microsoft.com/office/drawing/2014/main" id="{CD0FDBFF-D5A6-4557-9C2C-41D56AC8ED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950119"/>
            <a:ext cx="12192000" cy="4957762"/>
          </a:xfrm>
          <a:prstGeom prst="rect">
            <a:avLst/>
          </a:prstGeom>
          <a:pattFill prst="ltDnDiag">
            <a:fgClr>
              <a:schemeClr val="bg1">
                <a:lumMod val="50000"/>
              </a:schemeClr>
            </a:fgClr>
            <a:bgClr>
              <a:schemeClr val="tx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INCLUIR IMAGEM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8863AFF-A8E3-471F-9631-C5348A308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9900" y="1612556"/>
            <a:ext cx="466090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61B8B7CF-4ABD-4181-A88C-9F0C539EF0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900" y="2417193"/>
            <a:ext cx="4660900" cy="2878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id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ac a </a:t>
            </a:r>
            <a:r>
              <a:rPr lang="pt-BR" dirty="0" err="1"/>
              <a:t>risus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sapien</a:t>
            </a:r>
            <a:r>
              <a:rPr lang="pt-BR" dirty="0"/>
              <a:t> </a:t>
            </a:r>
            <a:r>
              <a:rPr lang="pt-BR" dirty="0" err="1"/>
              <a:t>fermentum</a:t>
            </a:r>
            <a:r>
              <a:rPr lang="pt-BR" dirty="0"/>
              <a:t>,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laoreet</a:t>
            </a:r>
            <a:r>
              <a:rPr lang="pt-BR" dirty="0"/>
              <a:t> </a:t>
            </a:r>
            <a:r>
              <a:rPr lang="pt-BR" dirty="0" err="1"/>
              <a:t>eros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in </a:t>
            </a:r>
            <a:r>
              <a:rPr lang="pt-BR" dirty="0" err="1"/>
              <a:t>dapibus</a:t>
            </a:r>
            <a:r>
              <a:rPr lang="pt-BR" dirty="0"/>
              <a:t> est.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vitae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rutrum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ex.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804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1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7">
            <a:extLst>
              <a:ext uri="{FF2B5EF4-FFF2-40B4-BE49-F238E27FC236}">
                <a16:creationId xmlns:a16="http://schemas.microsoft.com/office/drawing/2014/main" id="{31122146-EECA-4210-8F42-5225FA9E30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553575" y="0"/>
            <a:ext cx="2638425" cy="4305300"/>
          </a:xfrm>
          <a:prstGeom prst="rect">
            <a:avLst/>
          </a:prstGeom>
          <a:pattFill prst="ltDnDiag">
            <a:fgClr>
              <a:schemeClr val="bg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INCLUIR IMAGEM</a:t>
            </a:r>
          </a:p>
        </p:txBody>
      </p:sp>
      <p:sp>
        <p:nvSpPr>
          <p:cNvPr id="3" name="Espaço Reservado para Imagem 7">
            <a:extLst>
              <a:ext uri="{FF2B5EF4-FFF2-40B4-BE49-F238E27FC236}">
                <a16:creationId xmlns:a16="http://schemas.microsoft.com/office/drawing/2014/main" id="{0E69DD1B-FB06-4B9E-B980-B995AD7889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25382" y="2552700"/>
            <a:ext cx="2638425" cy="4305300"/>
          </a:xfrm>
          <a:prstGeom prst="rect">
            <a:avLst/>
          </a:prstGeom>
          <a:pattFill prst="ltDnDiag">
            <a:fgClr>
              <a:schemeClr val="bg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INCLUIR IMAGEM</a:t>
            </a:r>
          </a:p>
        </p:txBody>
      </p:sp>
      <p:sp>
        <p:nvSpPr>
          <p:cNvPr id="4" name="Espaço Reservado para Imagem 7">
            <a:extLst>
              <a:ext uri="{FF2B5EF4-FFF2-40B4-BE49-F238E27FC236}">
                <a16:creationId xmlns:a16="http://schemas.microsoft.com/office/drawing/2014/main" id="{2A1E3595-84F4-40F7-BDEB-C9C3FE19EB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7189" y="0"/>
            <a:ext cx="2638425" cy="4305300"/>
          </a:xfrm>
          <a:prstGeom prst="rect">
            <a:avLst/>
          </a:prstGeom>
          <a:pattFill prst="ltDnDiag">
            <a:fgClr>
              <a:schemeClr val="bg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INCLUIR IMAGEM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9455AA5-AA45-4BA3-9C7B-A72EC8BE052A}"/>
              </a:ext>
            </a:extLst>
          </p:cNvPr>
          <p:cNvSpPr/>
          <p:nvPr userDrawn="1"/>
        </p:nvSpPr>
        <p:spPr>
          <a:xfrm>
            <a:off x="6825381" y="0"/>
            <a:ext cx="2638425" cy="2477385"/>
          </a:xfrm>
          <a:prstGeom prst="rect">
            <a:avLst/>
          </a:prstGeom>
          <a:solidFill>
            <a:srgbClr val="00F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8CAB7F3-0AA5-4E4D-B35B-38E91390599F}"/>
              </a:ext>
            </a:extLst>
          </p:cNvPr>
          <p:cNvSpPr/>
          <p:nvPr userDrawn="1"/>
        </p:nvSpPr>
        <p:spPr>
          <a:xfrm>
            <a:off x="4097188" y="4380615"/>
            <a:ext cx="2638425" cy="24773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9FE2F4D-D859-41DD-9B95-02C47718AF40}"/>
              </a:ext>
            </a:extLst>
          </p:cNvPr>
          <p:cNvSpPr/>
          <p:nvPr userDrawn="1"/>
        </p:nvSpPr>
        <p:spPr>
          <a:xfrm>
            <a:off x="9553575" y="4380615"/>
            <a:ext cx="2638425" cy="24773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23866DD7-4838-4D32-AEB3-1F473CBA80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1403792"/>
            <a:ext cx="284480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436346A1-BF3A-4B2F-A3AD-0280B42A73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2320925"/>
            <a:ext cx="2844800" cy="3568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id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ac a </a:t>
            </a:r>
            <a:r>
              <a:rPr lang="pt-BR" dirty="0" err="1"/>
              <a:t>risus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sapien</a:t>
            </a:r>
            <a:r>
              <a:rPr lang="pt-BR" dirty="0"/>
              <a:t> </a:t>
            </a:r>
            <a:r>
              <a:rPr lang="pt-BR" dirty="0" err="1"/>
              <a:t>fermentum</a:t>
            </a:r>
            <a:r>
              <a:rPr lang="pt-BR" dirty="0"/>
              <a:t>,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laoreet</a:t>
            </a:r>
            <a:r>
              <a:rPr lang="pt-BR" dirty="0"/>
              <a:t> </a:t>
            </a:r>
            <a:r>
              <a:rPr lang="pt-BR" dirty="0" err="1"/>
              <a:t>eros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in </a:t>
            </a:r>
            <a:r>
              <a:rPr lang="pt-BR" dirty="0" err="1"/>
              <a:t>dapibus</a:t>
            </a:r>
            <a:r>
              <a:rPr lang="pt-BR" dirty="0"/>
              <a:t> est.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. </a:t>
            </a:r>
          </a:p>
        </p:txBody>
      </p:sp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42A54775-C91E-4939-8949-519DDADAF7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7335" y="1238692"/>
            <a:ext cx="2534519" cy="12386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</a:p>
        </p:txBody>
      </p:sp>
      <p:sp>
        <p:nvSpPr>
          <p:cNvPr id="13" name="Espaço Reservado para Texto 9">
            <a:extLst>
              <a:ext uri="{FF2B5EF4-FFF2-40B4-BE49-F238E27FC236}">
                <a16:creationId xmlns:a16="http://schemas.microsoft.com/office/drawing/2014/main" id="{C2867989-EF26-4931-B6D2-8C83365770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05527" y="5448300"/>
            <a:ext cx="2534519" cy="1409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</a:p>
        </p:txBody>
      </p:sp>
      <p:sp>
        <p:nvSpPr>
          <p:cNvPr id="14" name="Espaço Reservado para Texto 9">
            <a:extLst>
              <a:ext uri="{FF2B5EF4-FFF2-40B4-BE49-F238E27FC236}">
                <a16:creationId xmlns:a16="http://schemas.microsoft.com/office/drawing/2014/main" id="{E251CF98-0626-4ED9-931C-5397229CA2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49140" y="5448300"/>
            <a:ext cx="2534519" cy="1409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</a:p>
        </p:txBody>
      </p:sp>
      <p:sp>
        <p:nvSpPr>
          <p:cNvPr id="16" name="Espaço Reservado para Texto 5">
            <a:extLst>
              <a:ext uri="{FF2B5EF4-FFF2-40B4-BE49-F238E27FC236}">
                <a16:creationId xmlns:a16="http://schemas.microsoft.com/office/drawing/2014/main" id="{C6F4D412-EBCE-4F9B-A80F-C2E92AAE38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89452" y="433127"/>
            <a:ext cx="2522401" cy="577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r>
              <a:rPr lang="pt-BR" dirty="0"/>
              <a:t>02</a:t>
            </a:r>
          </a:p>
        </p:txBody>
      </p:sp>
      <p:sp>
        <p:nvSpPr>
          <p:cNvPr id="17" name="Espaço Reservado para Texto 5">
            <a:extLst>
              <a:ext uri="{FF2B5EF4-FFF2-40B4-BE49-F238E27FC236}">
                <a16:creationId xmlns:a16="http://schemas.microsoft.com/office/drawing/2014/main" id="{E2E92265-77AB-4966-A638-3FBF376FF0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49140" y="4679950"/>
            <a:ext cx="2522401" cy="577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r>
              <a:rPr lang="pt-BR" dirty="0"/>
              <a:t>01</a:t>
            </a:r>
          </a:p>
        </p:txBody>
      </p: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F2386C20-FA8B-4188-A804-17941BC66E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17645" y="4705350"/>
            <a:ext cx="2522401" cy="577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r>
              <a:rPr lang="pt-B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45015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1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>
            <a:extLst>
              <a:ext uri="{FF2B5EF4-FFF2-40B4-BE49-F238E27FC236}">
                <a16:creationId xmlns:a16="http://schemas.microsoft.com/office/drawing/2014/main" id="{9350934C-DC65-47A6-8F90-F86E5F19BE04}"/>
              </a:ext>
            </a:extLst>
          </p:cNvPr>
          <p:cNvSpPr>
            <a:spLocks/>
          </p:cNvSpPr>
          <p:nvPr/>
        </p:nvSpPr>
        <p:spPr bwMode="auto">
          <a:xfrm>
            <a:off x="5209091" y="2863729"/>
            <a:ext cx="3133246" cy="39942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>
              <a:defRPr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AutoShape 11">
            <a:extLst>
              <a:ext uri="{FF2B5EF4-FFF2-40B4-BE49-F238E27FC236}">
                <a16:creationId xmlns:a16="http://schemas.microsoft.com/office/drawing/2014/main" id="{7D29A74C-7BC4-43BE-ADF8-536CBC462785}"/>
              </a:ext>
            </a:extLst>
          </p:cNvPr>
          <p:cNvSpPr>
            <a:spLocks/>
          </p:cNvSpPr>
          <p:nvPr userDrawn="1"/>
        </p:nvSpPr>
        <p:spPr bwMode="auto">
          <a:xfrm>
            <a:off x="8165838" y="2705532"/>
            <a:ext cx="326760" cy="32676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3200">
              <a:solidFill>
                <a:srgbClr val="33363B"/>
              </a:solidFill>
              <a:cs typeface="Helvetica Light" charset="0"/>
            </a:endParaRP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2D629FC1-6C1C-4A24-9B97-B49745B885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00" y="837856"/>
            <a:ext cx="482600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565BE1D3-E8DF-403B-ACC4-E5127E358C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729" y="2705532"/>
            <a:ext cx="2683616" cy="326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07753C45-C73D-49D2-AA96-0627C7346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655" y="1778000"/>
            <a:ext cx="3283508" cy="330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id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ac a </a:t>
            </a:r>
            <a:r>
              <a:rPr lang="pt-BR" dirty="0" err="1"/>
              <a:t>risus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sapien</a:t>
            </a:r>
            <a:r>
              <a:rPr lang="pt-BR" dirty="0"/>
              <a:t> </a:t>
            </a:r>
            <a:r>
              <a:rPr lang="pt-BR" dirty="0" err="1"/>
              <a:t>fermentum</a:t>
            </a:r>
            <a:r>
              <a:rPr lang="pt-BR" dirty="0"/>
              <a:t>,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laoreet</a:t>
            </a:r>
            <a:r>
              <a:rPr lang="pt-BR" dirty="0"/>
              <a:t> </a:t>
            </a:r>
            <a:r>
              <a:rPr lang="pt-BR" dirty="0" err="1"/>
              <a:t>eros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. </a:t>
            </a:r>
          </a:p>
        </p:txBody>
      </p:sp>
      <p:sp>
        <p:nvSpPr>
          <p:cNvPr id="13" name="Espaço Reservado para Texto 9">
            <a:extLst>
              <a:ext uri="{FF2B5EF4-FFF2-40B4-BE49-F238E27FC236}">
                <a16:creationId xmlns:a16="http://schemas.microsoft.com/office/drawing/2014/main" id="{666473E6-8A51-46BC-8E44-98203CD16E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5729" y="3314700"/>
            <a:ext cx="2683616" cy="176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tincidunt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. </a:t>
            </a:r>
            <a:r>
              <a:rPr lang="pt-BR" dirty="0" err="1"/>
              <a:t>Morbi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metus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.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671FAB03-094C-4AA2-B630-EEB6A86F60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94792" y="2069350"/>
            <a:ext cx="1581813" cy="1588757"/>
          </a:xfrm>
          <a:custGeom>
            <a:avLst/>
            <a:gdLst>
              <a:gd name="connsiteX0" fmla="*/ 1504950 w 2995461"/>
              <a:gd name="connsiteY0" fmla="*/ 0 h 3008610"/>
              <a:gd name="connsiteX1" fmla="*/ 2979325 w 2995461"/>
              <a:gd name="connsiteY1" fmla="*/ 1201650 h 3008610"/>
              <a:gd name="connsiteX2" fmla="*/ 2995461 w 2995461"/>
              <a:gd name="connsiteY2" fmla="*/ 1307380 h 3008610"/>
              <a:gd name="connsiteX3" fmla="*/ 2995461 w 2995461"/>
              <a:gd name="connsiteY3" fmla="*/ 1702520 h 3008610"/>
              <a:gd name="connsiteX4" fmla="*/ 2979325 w 2995461"/>
              <a:gd name="connsiteY4" fmla="*/ 1808250 h 3008610"/>
              <a:gd name="connsiteX5" fmla="*/ 1658822 w 2995461"/>
              <a:gd name="connsiteY5" fmla="*/ 3002130 h 3008610"/>
              <a:gd name="connsiteX6" fmla="*/ 1530497 w 2995461"/>
              <a:gd name="connsiteY6" fmla="*/ 3008610 h 3008610"/>
              <a:gd name="connsiteX7" fmla="*/ 1479403 w 2995461"/>
              <a:gd name="connsiteY7" fmla="*/ 3008610 h 3008610"/>
              <a:gd name="connsiteX8" fmla="*/ 1351078 w 2995461"/>
              <a:gd name="connsiteY8" fmla="*/ 3002130 h 3008610"/>
              <a:gd name="connsiteX9" fmla="*/ 0 w 2995461"/>
              <a:gd name="connsiteY9" fmla="*/ 1504950 h 3008610"/>
              <a:gd name="connsiteX10" fmla="*/ 1504950 w 2995461"/>
              <a:gd name="connsiteY10" fmla="*/ 0 h 300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5461" h="3008610">
                <a:moveTo>
                  <a:pt x="1504950" y="0"/>
                </a:moveTo>
                <a:cubicBezTo>
                  <a:pt x="2232216" y="0"/>
                  <a:pt x="2838994" y="515870"/>
                  <a:pt x="2979325" y="1201650"/>
                </a:cubicBezTo>
                <a:lnTo>
                  <a:pt x="2995461" y="1307380"/>
                </a:lnTo>
                <a:lnTo>
                  <a:pt x="2995461" y="1702520"/>
                </a:lnTo>
                <a:lnTo>
                  <a:pt x="2979325" y="1808250"/>
                </a:lnTo>
                <a:cubicBezTo>
                  <a:pt x="2849017" y="2445046"/>
                  <a:pt x="2316519" y="2935338"/>
                  <a:pt x="1658822" y="3002130"/>
                </a:cubicBezTo>
                <a:lnTo>
                  <a:pt x="1530497" y="3008610"/>
                </a:lnTo>
                <a:lnTo>
                  <a:pt x="1479403" y="3008610"/>
                </a:lnTo>
                <a:lnTo>
                  <a:pt x="1351078" y="3002130"/>
                </a:lnTo>
                <a:cubicBezTo>
                  <a:pt x="592198" y="2925062"/>
                  <a:pt x="0" y="2284164"/>
                  <a:pt x="0" y="1504950"/>
                </a:cubicBezTo>
                <a:cubicBezTo>
                  <a:pt x="0" y="673789"/>
                  <a:pt x="673789" y="0"/>
                  <a:pt x="150495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BR" dirty="0"/>
              <a:t>IMAGEM</a:t>
            </a:r>
          </a:p>
        </p:txBody>
      </p:sp>
    </p:spTree>
    <p:extLst>
      <p:ext uri="{BB962C8B-B14F-4D97-AF65-F5344CB8AC3E}">
        <p14:creationId xmlns:p14="http://schemas.microsoft.com/office/powerpoint/2010/main" val="3465942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Agrupar 50">
            <a:extLst>
              <a:ext uri="{FF2B5EF4-FFF2-40B4-BE49-F238E27FC236}">
                <a16:creationId xmlns:a16="http://schemas.microsoft.com/office/drawing/2014/main" id="{129E8FE8-5B40-4F60-9620-21024AEE1749}"/>
              </a:ext>
            </a:extLst>
          </p:cNvPr>
          <p:cNvGrpSpPr/>
          <p:nvPr userDrawn="1"/>
        </p:nvGrpSpPr>
        <p:grpSpPr>
          <a:xfrm>
            <a:off x="1237080" y="0"/>
            <a:ext cx="7124338" cy="6858000"/>
            <a:chOff x="1237080" y="0"/>
            <a:chExt cx="7124338" cy="6858000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285DF754-494A-4A6E-86E5-6CE2E77AD8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61418" y="0"/>
              <a:ext cx="0" cy="2302024"/>
            </a:xfrm>
            <a:prstGeom prst="line">
              <a:avLst/>
            </a:prstGeom>
            <a:ln w="28575">
              <a:solidFill>
                <a:srgbClr val="0D0D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07F78153-C496-4A6A-B715-FA1748B5845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7080" y="2286075"/>
              <a:ext cx="7124338" cy="0"/>
            </a:xfrm>
            <a:prstGeom prst="line">
              <a:avLst/>
            </a:prstGeom>
            <a:ln w="28575">
              <a:solidFill>
                <a:srgbClr val="0D0D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1526F03-E202-4912-905D-1C4B2D0B42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7080" y="4408042"/>
              <a:ext cx="4858920" cy="0"/>
            </a:xfrm>
            <a:prstGeom prst="line">
              <a:avLst/>
            </a:prstGeom>
            <a:ln w="28575">
              <a:solidFill>
                <a:srgbClr val="0D0D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264EFF61-CA78-4CED-86C4-C2F6212916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92459" y="4439940"/>
              <a:ext cx="8" cy="2418060"/>
            </a:xfrm>
            <a:prstGeom prst="line">
              <a:avLst/>
            </a:prstGeom>
            <a:ln w="28575">
              <a:solidFill>
                <a:srgbClr val="0D0D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D0DF6B14-7C37-41E6-99FC-F77C85AF2C3A}"/>
                </a:ext>
              </a:extLst>
            </p:cNvPr>
            <p:cNvCxnSpPr/>
            <p:nvPr userDrawn="1"/>
          </p:nvCxnSpPr>
          <p:spPr>
            <a:xfrm>
              <a:off x="1237080" y="2286074"/>
              <a:ext cx="0" cy="2121968"/>
            </a:xfrm>
            <a:prstGeom prst="line">
              <a:avLst/>
            </a:prstGeom>
            <a:ln w="28575">
              <a:solidFill>
                <a:srgbClr val="0D0D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AutoShape 5">
            <a:extLst>
              <a:ext uri="{FF2B5EF4-FFF2-40B4-BE49-F238E27FC236}">
                <a16:creationId xmlns:a16="http://schemas.microsoft.com/office/drawing/2014/main" id="{44259D64-6FCF-4768-ABBC-1DAEF53407FF}"/>
              </a:ext>
            </a:extLst>
          </p:cNvPr>
          <p:cNvSpPr>
            <a:spLocks/>
          </p:cNvSpPr>
          <p:nvPr userDrawn="1"/>
        </p:nvSpPr>
        <p:spPr bwMode="auto">
          <a:xfrm>
            <a:off x="6029087" y="4276560"/>
            <a:ext cx="326761" cy="32676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3200">
              <a:solidFill>
                <a:srgbClr val="33363B"/>
              </a:solidFill>
              <a:cs typeface="Helvetica Light" charset="0"/>
            </a:endParaRPr>
          </a:p>
        </p:txBody>
      </p:sp>
      <p:sp>
        <p:nvSpPr>
          <p:cNvPr id="41" name="AutoShape 10">
            <a:extLst>
              <a:ext uri="{FF2B5EF4-FFF2-40B4-BE49-F238E27FC236}">
                <a16:creationId xmlns:a16="http://schemas.microsoft.com/office/drawing/2014/main" id="{BC3D0415-9E76-4AAA-BBCC-91CD75D74EED}"/>
              </a:ext>
            </a:extLst>
          </p:cNvPr>
          <p:cNvSpPr>
            <a:spLocks/>
          </p:cNvSpPr>
          <p:nvPr userDrawn="1"/>
        </p:nvSpPr>
        <p:spPr bwMode="auto">
          <a:xfrm>
            <a:off x="8198038" y="2122693"/>
            <a:ext cx="326760" cy="32676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3200">
              <a:solidFill>
                <a:srgbClr val="33363B"/>
              </a:solidFill>
              <a:cs typeface="Helvetica Light" charset="0"/>
            </a:endParaRPr>
          </a:p>
        </p:txBody>
      </p:sp>
      <p:sp>
        <p:nvSpPr>
          <p:cNvPr id="50" name="AutoShape 7">
            <a:extLst>
              <a:ext uri="{FF2B5EF4-FFF2-40B4-BE49-F238E27FC236}">
                <a16:creationId xmlns:a16="http://schemas.microsoft.com/office/drawing/2014/main" id="{48F42A71-4211-4A11-AB0F-484411535C60}"/>
              </a:ext>
            </a:extLst>
          </p:cNvPr>
          <p:cNvSpPr>
            <a:spLocks/>
          </p:cNvSpPr>
          <p:nvPr userDrawn="1"/>
        </p:nvSpPr>
        <p:spPr bwMode="auto">
          <a:xfrm>
            <a:off x="1073699" y="4244662"/>
            <a:ext cx="326760" cy="32676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3200">
              <a:solidFill>
                <a:srgbClr val="33363B"/>
              </a:solidFill>
              <a:cs typeface="Helvetica Light" charset="0"/>
            </a:endParaRPr>
          </a:p>
        </p:txBody>
      </p:sp>
      <p:sp>
        <p:nvSpPr>
          <p:cNvPr id="67" name="Espaço Reservado para Imagem 66">
            <a:extLst>
              <a:ext uri="{FF2B5EF4-FFF2-40B4-BE49-F238E27FC236}">
                <a16:creationId xmlns:a16="http://schemas.microsoft.com/office/drawing/2014/main" id="{7EBFE61C-DD33-48A7-AE8D-B1028C97D6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52201" y="1491694"/>
            <a:ext cx="1581813" cy="1588757"/>
          </a:xfrm>
          <a:custGeom>
            <a:avLst/>
            <a:gdLst>
              <a:gd name="connsiteX0" fmla="*/ 1504950 w 2995461"/>
              <a:gd name="connsiteY0" fmla="*/ 0 h 3008610"/>
              <a:gd name="connsiteX1" fmla="*/ 2979325 w 2995461"/>
              <a:gd name="connsiteY1" fmla="*/ 1201650 h 3008610"/>
              <a:gd name="connsiteX2" fmla="*/ 2995461 w 2995461"/>
              <a:gd name="connsiteY2" fmla="*/ 1307380 h 3008610"/>
              <a:gd name="connsiteX3" fmla="*/ 2995461 w 2995461"/>
              <a:gd name="connsiteY3" fmla="*/ 1702520 h 3008610"/>
              <a:gd name="connsiteX4" fmla="*/ 2979325 w 2995461"/>
              <a:gd name="connsiteY4" fmla="*/ 1808250 h 3008610"/>
              <a:gd name="connsiteX5" fmla="*/ 1658822 w 2995461"/>
              <a:gd name="connsiteY5" fmla="*/ 3002130 h 3008610"/>
              <a:gd name="connsiteX6" fmla="*/ 1530497 w 2995461"/>
              <a:gd name="connsiteY6" fmla="*/ 3008610 h 3008610"/>
              <a:gd name="connsiteX7" fmla="*/ 1479403 w 2995461"/>
              <a:gd name="connsiteY7" fmla="*/ 3008610 h 3008610"/>
              <a:gd name="connsiteX8" fmla="*/ 1351078 w 2995461"/>
              <a:gd name="connsiteY8" fmla="*/ 3002130 h 3008610"/>
              <a:gd name="connsiteX9" fmla="*/ 0 w 2995461"/>
              <a:gd name="connsiteY9" fmla="*/ 1504950 h 3008610"/>
              <a:gd name="connsiteX10" fmla="*/ 1504950 w 2995461"/>
              <a:gd name="connsiteY10" fmla="*/ 0 h 300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5461" h="3008610">
                <a:moveTo>
                  <a:pt x="1504950" y="0"/>
                </a:moveTo>
                <a:cubicBezTo>
                  <a:pt x="2232216" y="0"/>
                  <a:pt x="2838994" y="515870"/>
                  <a:pt x="2979325" y="1201650"/>
                </a:cubicBezTo>
                <a:lnTo>
                  <a:pt x="2995461" y="1307380"/>
                </a:lnTo>
                <a:lnTo>
                  <a:pt x="2995461" y="1702520"/>
                </a:lnTo>
                <a:lnTo>
                  <a:pt x="2979325" y="1808250"/>
                </a:lnTo>
                <a:cubicBezTo>
                  <a:pt x="2849017" y="2445046"/>
                  <a:pt x="2316519" y="2935338"/>
                  <a:pt x="1658822" y="3002130"/>
                </a:cubicBezTo>
                <a:lnTo>
                  <a:pt x="1530497" y="3008610"/>
                </a:lnTo>
                <a:lnTo>
                  <a:pt x="1479403" y="3008610"/>
                </a:lnTo>
                <a:lnTo>
                  <a:pt x="1351078" y="3002130"/>
                </a:lnTo>
                <a:cubicBezTo>
                  <a:pt x="592198" y="2925062"/>
                  <a:pt x="0" y="2284164"/>
                  <a:pt x="0" y="1504950"/>
                </a:cubicBezTo>
                <a:cubicBezTo>
                  <a:pt x="0" y="673789"/>
                  <a:pt x="673789" y="0"/>
                  <a:pt x="150495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BR" dirty="0"/>
              <a:t>IMAGEM</a:t>
            </a:r>
          </a:p>
        </p:txBody>
      </p:sp>
      <p:sp>
        <p:nvSpPr>
          <p:cNvPr id="68" name="Espaço Reservado para Texto 5">
            <a:extLst>
              <a:ext uri="{FF2B5EF4-FFF2-40B4-BE49-F238E27FC236}">
                <a16:creationId xmlns:a16="http://schemas.microsoft.com/office/drawing/2014/main" id="{917B1422-5363-488E-9AD0-E694C8A36E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97394" y="1959312"/>
            <a:ext cx="2683616" cy="326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69" name="Espaço Reservado para Texto 5">
            <a:extLst>
              <a:ext uri="{FF2B5EF4-FFF2-40B4-BE49-F238E27FC236}">
                <a16:creationId xmlns:a16="http://schemas.microsoft.com/office/drawing/2014/main" id="{9AF410B7-36EF-48FE-9582-B844DE5DB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2924" y="4702904"/>
            <a:ext cx="2683616" cy="326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70" name="Espaço Reservado para Texto 5">
            <a:extLst>
              <a:ext uri="{FF2B5EF4-FFF2-40B4-BE49-F238E27FC236}">
                <a16:creationId xmlns:a16="http://schemas.microsoft.com/office/drawing/2014/main" id="{8EA999E8-E06D-492C-BC33-4C228D27FD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9944" y="4244662"/>
            <a:ext cx="2683616" cy="326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71" name="Espaço Reservado para Texto 9">
            <a:extLst>
              <a:ext uri="{FF2B5EF4-FFF2-40B4-BE49-F238E27FC236}">
                <a16:creationId xmlns:a16="http://schemas.microsoft.com/office/drawing/2014/main" id="{4DCAF70D-BD15-4607-BCC6-05D54CAC36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97394" y="2511260"/>
            <a:ext cx="2683616" cy="176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tincidunt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. </a:t>
            </a:r>
            <a:r>
              <a:rPr lang="pt-BR" dirty="0" err="1"/>
              <a:t>Morbi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metus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.</a:t>
            </a:r>
          </a:p>
        </p:txBody>
      </p:sp>
      <p:sp>
        <p:nvSpPr>
          <p:cNvPr id="72" name="Espaço Reservado para Texto 9">
            <a:extLst>
              <a:ext uri="{FF2B5EF4-FFF2-40B4-BE49-F238E27FC236}">
                <a16:creationId xmlns:a16="http://schemas.microsoft.com/office/drawing/2014/main" id="{1C0FE726-EF26-437D-8024-011BDEAB3E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9944" y="4764708"/>
            <a:ext cx="2683616" cy="176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tincidunt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. </a:t>
            </a:r>
            <a:r>
              <a:rPr lang="pt-BR" dirty="0" err="1"/>
              <a:t>Morbi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metus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.</a:t>
            </a:r>
          </a:p>
        </p:txBody>
      </p:sp>
      <p:sp>
        <p:nvSpPr>
          <p:cNvPr id="73" name="Espaço Reservado para Texto 9">
            <a:extLst>
              <a:ext uri="{FF2B5EF4-FFF2-40B4-BE49-F238E27FC236}">
                <a16:creationId xmlns:a16="http://schemas.microsoft.com/office/drawing/2014/main" id="{4084C2EE-EC03-44BF-BCB7-398AE4AC94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2924" y="5193362"/>
            <a:ext cx="3208060" cy="176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tincidunt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. </a:t>
            </a:r>
            <a:r>
              <a:rPr lang="pt-BR" dirty="0" err="1"/>
              <a:t>Morbi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metus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1981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1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B7B4E27F-24C1-4380-A6B9-AEAB0B8F1A0E}"/>
              </a:ext>
            </a:extLst>
          </p:cNvPr>
          <p:cNvSpPr>
            <a:spLocks/>
          </p:cNvSpPr>
          <p:nvPr userDrawn="1"/>
        </p:nvSpPr>
        <p:spPr bwMode="auto">
          <a:xfrm>
            <a:off x="3215482" y="-87441"/>
            <a:ext cx="5684044" cy="69143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60" y="0"/>
                </a:moveTo>
                <a:lnTo>
                  <a:pt x="11660" y="7220"/>
                </a:lnTo>
                <a:lnTo>
                  <a:pt x="21600" y="7220"/>
                </a:lnTo>
                <a:lnTo>
                  <a:pt x="21600" y="12442"/>
                </a:lnTo>
                <a:lnTo>
                  <a:pt x="0" y="12442"/>
                </a:lnTo>
                <a:lnTo>
                  <a:pt x="0" y="21599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>
              <a:defRPr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AD2CF278-349A-4E57-9001-7CEDF95B10BB}"/>
              </a:ext>
            </a:extLst>
          </p:cNvPr>
          <p:cNvSpPr>
            <a:spLocks/>
          </p:cNvSpPr>
          <p:nvPr userDrawn="1"/>
        </p:nvSpPr>
        <p:spPr bwMode="auto">
          <a:xfrm>
            <a:off x="8718550" y="2081085"/>
            <a:ext cx="327025" cy="3270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3200">
              <a:solidFill>
                <a:srgbClr val="33363B"/>
              </a:solidFill>
              <a:cs typeface="Helvetica Light" charset="0"/>
            </a:endParaRP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F83FCE92-3F73-45B1-9BDA-EFC3A0BA728D}"/>
              </a:ext>
            </a:extLst>
          </p:cNvPr>
          <p:cNvSpPr>
            <a:spLocks/>
          </p:cNvSpPr>
          <p:nvPr userDrawn="1"/>
        </p:nvSpPr>
        <p:spPr bwMode="auto">
          <a:xfrm>
            <a:off x="8743950" y="3683666"/>
            <a:ext cx="326232" cy="3270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3200">
              <a:solidFill>
                <a:srgbClr val="33363B"/>
              </a:solidFill>
              <a:cs typeface="Helvetica Light" charset="0"/>
            </a:endParaRP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4A4B53A3-AB12-4E0E-8589-6F943246651E}"/>
              </a:ext>
            </a:extLst>
          </p:cNvPr>
          <p:cNvSpPr>
            <a:spLocks/>
          </p:cNvSpPr>
          <p:nvPr userDrawn="1"/>
        </p:nvSpPr>
        <p:spPr bwMode="auto">
          <a:xfrm>
            <a:off x="6124575" y="2081084"/>
            <a:ext cx="326231" cy="3270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3200">
              <a:solidFill>
                <a:srgbClr val="33363B"/>
              </a:solidFill>
              <a:cs typeface="Helvetica Light" charset="0"/>
            </a:endParaRPr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CCEB3C7C-2199-4EFA-8846-CB49710775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24575" y="3216312"/>
            <a:ext cx="1581813" cy="1588757"/>
          </a:xfrm>
          <a:custGeom>
            <a:avLst/>
            <a:gdLst>
              <a:gd name="connsiteX0" fmla="*/ 1504950 w 2995461"/>
              <a:gd name="connsiteY0" fmla="*/ 0 h 3008610"/>
              <a:gd name="connsiteX1" fmla="*/ 2979325 w 2995461"/>
              <a:gd name="connsiteY1" fmla="*/ 1201650 h 3008610"/>
              <a:gd name="connsiteX2" fmla="*/ 2995461 w 2995461"/>
              <a:gd name="connsiteY2" fmla="*/ 1307380 h 3008610"/>
              <a:gd name="connsiteX3" fmla="*/ 2995461 w 2995461"/>
              <a:gd name="connsiteY3" fmla="*/ 1702520 h 3008610"/>
              <a:gd name="connsiteX4" fmla="*/ 2979325 w 2995461"/>
              <a:gd name="connsiteY4" fmla="*/ 1808250 h 3008610"/>
              <a:gd name="connsiteX5" fmla="*/ 1658822 w 2995461"/>
              <a:gd name="connsiteY5" fmla="*/ 3002130 h 3008610"/>
              <a:gd name="connsiteX6" fmla="*/ 1530497 w 2995461"/>
              <a:gd name="connsiteY6" fmla="*/ 3008610 h 3008610"/>
              <a:gd name="connsiteX7" fmla="*/ 1479403 w 2995461"/>
              <a:gd name="connsiteY7" fmla="*/ 3008610 h 3008610"/>
              <a:gd name="connsiteX8" fmla="*/ 1351078 w 2995461"/>
              <a:gd name="connsiteY8" fmla="*/ 3002130 h 3008610"/>
              <a:gd name="connsiteX9" fmla="*/ 0 w 2995461"/>
              <a:gd name="connsiteY9" fmla="*/ 1504950 h 3008610"/>
              <a:gd name="connsiteX10" fmla="*/ 1504950 w 2995461"/>
              <a:gd name="connsiteY10" fmla="*/ 0 h 300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5461" h="3008610">
                <a:moveTo>
                  <a:pt x="1504950" y="0"/>
                </a:moveTo>
                <a:cubicBezTo>
                  <a:pt x="2232216" y="0"/>
                  <a:pt x="2838994" y="515870"/>
                  <a:pt x="2979325" y="1201650"/>
                </a:cubicBezTo>
                <a:lnTo>
                  <a:pt x="2995461" y="1307380"/>
                </a:lnTo>
                <a:lnTo>
                  <a:pt x="2995461" y="1702520"/>
                </a:lnTo>
                <a:lnTo>
                  <a:pt x="2979325" y="1808250"/>
                </a:lnTo>
                <a:cubicBezTo>
                  <a:pt x="2849017" y="2445046"/>
                  <a:pt x="2316519" y="2935338"/>
                  <a:pt x="1658822" y="3002130"/>
                </a:cubicBezTo>
                <a:lnTo>
                  <a:pt x="1530497" y="3008610"/>
                </a:lnTo>
                <a:lnTo>
                  <a:pt x="1479403" y="3008610"/>
                </a:lnTo>
                <a:lnTo>
                  <a:pt x="1351078" y="3002130"/>
                </a:lnTo>
                <a:cubicBezTo>
                  <a:pt x="592198" y="2925062"/>
                  <a:pt x="0" y="2284164"/>
                  <a:pt x="0" y="1504950"/>
                </a:cubicBezTo>
                <a:cubicBezTo>
                  <a:pt x="0" y="673789"/>
                  <a:pt x="673789" y="0"/>
                  <a:pt x="150495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BR" dirty="0"/>
              <a:t>IMAGEM</a:t>
            </a:r>
          </a:p>
        </p:txBody>
      </p:sp>
      <p:sp>
        <p:nvSpPr>
          <p:cNvPr id="7" name="Espaço Reservado para Texto 5">
            <a:extLst>
              <a:ext uri="{FF2B5EF4-FFF2-40B4-BE49-F238E27FC236}">
                <a16:creationId xmlns:a16="http://schemas.microsoft.com/office/drawing/2014/main" id="{1178948C-F8AD-4CD3-BE79-C77F69417A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70258" y="2081084"/>
            <a:ext cx="2683616" cy="326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8" name="Espaço Reservado para Texto 5">
            <a:extLst>
              <a:ext uri="{FF2B5EF4-FFF2-40B4-BE49-F238E27FC236}">
                <a16:creationId xmlns:a16="http://schemas.microsoft.com/office/drawing/2014/main" id="{D6FB21E6-9522-4EB8-9C48-D872627216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4252" y="391984"/>
            <a:ext cx="2683616" cy="3267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92CEFCC3-A4BD-4F0B-B5B8-BAE536563E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884" y="4641689"/>
            <a:ext cx="2162916" cy="3267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4DC1240A-7658-47A2-84D9-82D967ED94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1959" y="4249874"/>
            <a:ext cx="2683616" cy="3267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517851A9-DA0A-4BD7-9A1D-998D774467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69516" y="2546350"/>
            <a:ext cx="2683616" cy="176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tincidunt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. </a:t>
            </a:r>
            <a:r>
              <a:rPr lang="pt-BR" dirty="0" err="1"/>
              <a:t>Morbi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metus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.</a:t>
            </a:r>
          </a:p>
        </p:txBody>
      </p:sp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41F1751B-D400-4739-A761-3B0BBDB964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35075" y="4782716"/>
            <a:ext cx="2683616" cy="17653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tincidunt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. </a:t>
            </a:r>
            <a:r>
              <a:rPr lang="pt-BR" dirty="0" err="1"/>
              <a:t>Morbi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metus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.</a:t>
            </a:r>
          </a:p>
        </p:txBody>
      </p:sp>
      <p:sp>
        <p:nvSpPr>
          <p:cNvPr id="14" name="Espaço Reservado para Texto 9">
            <a:extLst>
              <a:ext uri="{FF2B5EF4-FFF2-40B4-BE49-F238E27FC236}">
                <a16:creationId xmlns:a16="http://schemas.microsoft.com/office/drawing/2014/main" id="{63BAB113-46B1-4E2D-A5C2-C49599FE65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8221" y="924383"/>
            <a:ext cx="2683616" cy="17653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tincidunt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. </a:t>
            </a:r>
            <a:r>
              <a:rPr lang="pt-BR" dirty="0" err="1"/>
              <a:t>Morbi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metus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.</a:t>
            </a:r>
          </a:p>
        </p:txBody>
      </p:sp>
      <p:sp>
        <p:nvSpPr>
          <p:cNvPr id="15" name="Espaço Reservado para Texto 9">
            <a:extLst>
              <a:ext uri="{FF2B5EF4-FFF2-40B4-BE49-F238E27FC236}">
                <a16:creationId xmlns:a16="http://schemas.microsoft.com/office/drawing/2014/main" id="{6332264A-2C4A-4CD9-85E5-A303628252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1657" y="5092700"/>
            <a:ext cx="2456143" cy="17653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tincidunt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91860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02DC57DD-F57D-4E44-8C8B-BABD47813D8B}"/>
              </a:ext>
            </a:extLst>
          </p:cNvPr>
          <p:cNvSpPr>
            <a:spLocks/>
          </p:cNvSpPr>
          <p:nvPr userDrawn="1"/>
        </p:nvSpPr>
        <p:spPr bwMode="auto">
          <a:xfrm>
            <a:off x="3227388" y="-50799"/>
            <a:ext cx="2052638" cy="290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599" y="21599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>
              <a:defRPr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C09F8D96-B4E6-4F54-8D1F-BFB4B2FEE322}"/>
              </a:ext>
            </a:extLst>
          </p:cNvPr>
          <p:cNvSpPr>
            <a:spLocks/>
          </p:cNvSpPr>
          <p:nvPr userDrawn="1"/>
        </p:nvSpPr>
        <p:spPr bwMode="auto">
          <a:xfrm>
            <a:off x="3064272" y="2693988"/>
            <a:ext cx="326231" cy="3270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3200">
              <a:solidFill>
                <a:srgbClr val="33363B"/>
              </a:solidFill>
              <a:cs typeface="Helvetica Light" charset="0"/>
            </a:endParaRPr>
          </a:p>
        </p:txBody>
      </p:sp>
      <p:sp>
        <p:nvSpPr>
          <p:cNvPr id="5" name="Espaço Reservado para Texto 5">
            <a:extLst>
              <a:ext uri="{FF2B5EF4-FFF2-40B4-BE49-F238E27FC236}">
                <a16:creationId xmlns:a16="http://schemas.microsoft.com/office/drawing/2014/main" id="{E3D2A1A2-6461-4C76-912E-D50AF46DD4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887" y="3265620"/>
            <a:ext cx="2683616" cy="3267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6" name="Espaço Reservado para Texto 9">
            <a:extLst>
              <a:ext uri="{FF2B5EF4-FFF2-40B4-BE49-F238E27FC236}">
                <a16:creationId xmlns:a16="http://schemas.microsoft.com/office/drawing/2014/main" id="{807BD7BC-FE07-45C1-A561-C83E924D10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887" y="3836987"/>
            <a:ext cx="2683616" cy="17653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tincidunt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. </a:t>
            </a:r>
            <a:r>
              <a:rPr lang="pt-BR" dirty="0" err="1"/>
              <a:t>Morbi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metus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.</a:t>
            </a:r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EDEA8213-093F-401D-A6A2-8CEED4C37D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0026" y="2144879"/>
            <a:ext cx="1581813" cy="1588757"/>
          </a:xfrm>
          <a:custGeom>
            <a:avLst/>
            <a:gdLst>
              <a:gd name="connsiteX0" fmla="*/ 1504950 w 2995461"/>
              <a:gd name="connsiteY0" fmla="*/ 0 h 3008610"/>
              <a:gd name="connsiteX1" fmla="*/ 2979325 w 2995461"/>
              <a:gd name="connsiteY1" fmla="*/ 1201650 h 3008610"/>
              <a:gd name="connsiteX2" fmla="*/ 2995461 w 2995461"/>
              <a:gd name="connsiteY2" fmla="*/ 1307380 h 3008610"/>
              <a:gd name="connsiteX3" fmla="*/ 2995461 w 2995461"/>
              <a:gd name="connsiteY3" fmla="*/ 1702520 h 3008610"/>
              <a:gd name="connsiteX4" fmla="*/ 2979325 w 2995461"/>
              <a:gd name="connsiteY4" fmla="*/ 1808250 h 3008610"/>
              <a:gd name="connsiteX5" fmla="*/ 1658822 w 2995461"/>
              <a:gd name="connsiteY5" fmla="*/ 3002130 h 3008610"/>
              <a:gd name="connsiteX6" fmla="*/ 1530497 w 2995461"/>
              <a:gd name="connsiteY6" fmla="*/ 3008610 h 3008610"/>
              <a:gd name="connsiteX7" fmla="*/ 1479403 w 2995461"/>
              <a:gd name="connsiteY7" fmla="*/ 3008610 h 3008610"/>
              <a:gd name="connsiteX8" fmla="*/ 1351078 w 2995461"/>
              <a:gd name="connsiteY8" fmla="*/ 3002130 h 3008610"/>
              <a:gd name="connsiteX9" fmla="*/ 0 w 2995461"/>
              <a:gd name="connsiteY9" fmla="*/ 1504950 h 3008610"/>
              <a:gd name="connsiteX10" fmla="*/ 1504950 w 2995461"/>
              <a:gd name="connsiteY10" fmla="*/ 0 h 300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5461" h="3008610">
                <a:moveTo>
                  <a:pt x="1504950" y="0"/>
                </a:moveTo>
                <a:cubicBezTo>
                  <a:pt x="2232216" y="0"/>
                  <a:pt x="2838994" y="515870"/>
                  <a:pt x="2979325" y="1201650"/>
                </a:cubicBezTo>
                <a:lnTo>
                  <a:pt x="2995461" y="1307380"/>
                </a:lnTo>
                <a:lnTo>
                  <a:pt x="2995461" y="1702520"/>
                </a:lnTo>
                <a:lnTo>
                  <a:pt x="2979325" y="1808250"/>
                </a:lnTo>
                <a:cubicBezTo>
                  <a:pt x="2849017" y="2445046"/>
                  <a:pt x="2316519" y="2935338"/>
                  <a:pt x="1658822" y="3002130"/>
                </a:cubicBezTo>
                <a:lnTo>
                  <a:pt x="1530497" y="3008610"/>
                </a:lnTo>
                <a:lnTo>
                  <a:pt x="1479403" y="3008610"/>
                </a:lnTo>
                <a:lnTo>
                  <a:pt x="1351078" y="3002130"/>
                </a:lnTo>
                <a:cubicBezTo>
                  <a:pt x="592198" y="2925062"/>
                  <a:pt x="0" y="2284164"/>
                  <a:pt x="0" y="1504950"/>
                </a:cubicBezTo>
                <a:cubicBezTo>
                  <a:pt x="0" y="673789"/>
                  <a:pt x="673789" y="0"/>
                  <a:pt x="150495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BR" dirty="0"/>
              <a:t>IMAGEM</a:t>
            </a:r>
          </a:p>
        </p:txBody>
      </p:sp>
    </p:spTree>
    <p:extLst>
      <p:ext uri="{BB962C8B-B14F-4D97-AF65-F5344CB8AC3E}">
        <p14:creationId xmlns:p14="http://schemas.microsoft.com/office/powerpoint/2010/main" val="3175130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57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áfico 2">
            <a:extLst>
              <a:ext uri="{FF2B5EF4-FFF2-40B4-BE49-F238E27FC236}">
                <a16:creationId xmlns:a16="http://schemas.microsoft.com/office/drawing/2014/main" id="{8AC74063-9BBE-4265-B171-8FE65954361E}"/>
              </a:ext>
            </a:extLst>
          </p:cNvPr>
          <p:cNvSpPr/>
          <p:nvPr userDrawn="1"/>
        </p:nvSpPr>
        <p:spPr>
          <a:xfrm>
            <a:off x="0" y="0"/>
            <a:ext cx="10455275" cy="6860031"/>
          </a:xfrm>
          <a:custGeom>
            <a:avLst/>
            <a:gdLst>
              <a:gd name="connsiteX0" fmla="*/ 7713536 w 10455275"/>
              <a:gd name="connsiteY0" fmla="*/ 4575239 h 6860031"/>
              <a:gd name="connsiteX1" fmla="*/ 8740775 w 10455275"/>
              <a:gd name="connsiteY1" fmla="*/ 5714619 h 6860031"/>
              <a:gd name="connsiteX2" fmla="*/ 8740775 w 10455275"/>
              <a:gd name="connsiteY2" fmla="*/ 5714619 h 6860031"/>
              <a:gd name="connsiteX3" fmla="*/ 7595362 w 10455275"/>
              <a:gd name="connsiteY3" fmla="*/ 6860032 h 6860031"/>
              <a:gd name="connsiteX4" fmla="*/ 0 w 10455275"/>
              <a:gd name="connsiteY4" fmla="*/ 6860032 h 6860031"/>
              <a:gd name="connsiteX5" fmla="*/ 0 w 10455275"/>
              <a:gd name="connsiteY5" fmla="*/ 9525 h 6860031"/>
              <a:gd name="connsiteX6" fmla="*/ 9430830 w 10455275"/>
              <a:gd name="connsiteY6" fmla="*/ 0 h 6860031"/>
              <a:gd name="connsiteX7" fmla="*/ 10455275 w 10455275"/>
              <a:gd name="connsiteY7" fmla="*/ 1139063 h 6860031"/>
              <a:gd name="connsiteX8" fmla="*/ 10455275 w 10455275"/>
              <a:gd name="connsiteY8" fmla="*/ 1139063 h 6860031"/>
              <a:gd name="connsiteX9" fmla="*/ 9394825 w 10455275"/>
              <a:gd name="connsiteY9" fmla="*/ 2281301 h 6860031"/>
              <a:gd name="connsiteX10" fmla="*/ 9394825 w 10455275"/>
              <a:gd name="connsiteY10" fmla="*/ 2284476 h 6860031"/>
              <a:gd name="connsiteX11" fmla="*/ 6600825 w 10455275"/>
              <a:gd name="connsiteY11" fmla="*/ 2284476 h 6860031"/>
              <a:gd name="connsiteX12" fmla="*/ 6600825 w 10455275"/>
              <a:gd name="connsiteY12" fmla="*/ 2284984 h 6860031"/>
              <a:gd name="connsiteX13" fmla="*/ 5489575 w 10455275"/>
              <a:gd name="connsiteY13" fmla="*/ 3429826 h 6860031"/>
              <a:gd name="connsiteX14" fmla="*/ 5489575 w 10455275"/>
              <a:gd name="connsiteY14" fmla="*/ 3429826 h 6860031"/>
              <a:gd name="connsiteX15" fmla="*/ 6516815 w 10455275"/>
              <a:gd name="connsiteY15" fmla="*/ 4569206 h 68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55275" h="6860031">
                <a:moveTo>
                  <a:pt x="7713536" y="4575239"/>
                </a:moveTo>
                <a:cubicBezTo>
                  <a:pt x="8297228" y="4635843"/>
                  <a:pt x="8740775" y="5127771"/>
                  <a:pt x="8740775" y="5714619"/>
                </a:cubicBezTo>
                <a:lnTo>
                  <a:pt x="8740775" y="5714619"/>
                </a:lnTo>
                <a:cubicBezTo>
                  <a:pt x="8740775" y="6347212"/>
                  <a:pt x="8227949" y="6860032"/>
                  <a:pt x="7595362" y="6860032"/>
                </a:cubicBezTo>
                <a:lnTo>
                  <a:pt x="0" y="6860032"/>
                </a:lnTo>
                <a:lnTo>
                  <a:pt x="0" y="9525"/>
                </a:lnTo>
                <a:lnTo>
                  <a:pt x="9430830" y="0"/>
                </a:lnTo>
                <a:cubicBezTo>
                  <a:pt x="10013315" y="61921"/>
                  <a:pt x="10455275" y="553297"/>
                  <a:pt x="10455275" y="1139063"/>
                </a:cubicBezTo>
                <a:lnTo>
                  <a:pt x="10455275" y="1139063"/>
                </a:lnTo>
                <a:cubicBezTo>
                  <a:pt x="10455275" y="1743075"/>
                  <a:pt x="9987724" y="2237613"/>
                  <a:pt x="9394825" y="2281301"/>
                </a:cubicBezTo>
                <a:lnTo>
                  <a:pt x="9394825" y="2284476"/>
                </a:lnTo>
                <a:lnTo>
                  <a:pt x="6600825" y="2284476"/>
                </a:lnTo>
                <a:lnTo>
                  <a:pt x="6600825" y="2284984"/>
                </a:lnTo>
                <a:cubicBezTo>
                  <a:pt x="5984050" y="2303082"/>
                  <a:pt x="5489575" y="2808669"/>
                  <a:pt x="5489575" y="3429826"/>
                </a:cubicBezTo>
                <a:lnTo>
                  <a:pt x="5489575" y="3429826"/>
                </a:lnTo>
                <a:cubicBezTo>
                  <a:pt x="5489594" y="4016674"/>
                  <a:pt x="5933104" y="4508602"/>
                  <a:pt x="6516815" y="4569206"/>
                </a:cubicBez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C4E2D8D-73F5-44C5-AC0B-5864EB7AA0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59630" y="1492078"/>
            <a:ext cx="4940896" cy="2777139"/>
          </a:xfrm>
          <a:custGeom>
            <a:avLst/>
            <a:gdLst>
              <a:gd name="connsiteX0" fmla="*/ 0 w 4156202"/>
              <a:gd name="connsiteY0" fmla="*/ 0 h 2625755"/>
              <a:gd name="connsiteX1" fmla="*/ 4156202 w 4156202"/>
              <a:gd name="connsiteY1" fmla="*/ 0 h 2625755"/>
              <a:gd name="connsiteX2" fmla="*/ 4156202 w 4156202"/>
              <a:gd name="connsiteY2" fmla="*/ 2625755 h 2625755"/>
              <a:gd name="connsiteX3" fmla="*/ 0 w 4156202"/>
              <a:gd name="connsiteY3" fmla="*/ 2625755 h 262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6202" h="2625755">
                <a:moveTo>
                  <a:pt x="0" y="0"/>
                </a:moveTo>
                <a:lnTo>
                  <a:pt x="4156202" y="0"/>
                </a:lnTo>
                <a:lnTo>
                  <a:pt x="4156202" y="2625755"/>
                </a:lnTo>
                <a:lnTo>
                  <a:pt x="0" y="2625755"/>
                </a:lnTo>
                <a:close/>
              </a:path>
            </a:pathLst>
          </a:custGeom>
          <a:pattFill prst="pct5">
            <a:fgClr>
              <a:schemeClr val="bg1">
                <a:lumMod val="75000"/>
                <a:lumOff val="25000"/>
              </a:schemeClr>
            </a:fgClr>
            <a:bgClr>
              <a:schemeClr val="tx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/>
              <a:t>INCLUIR IMAGEM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D694AC6-D891-4EDE-8CF5-3C1B175F0A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8600" y="1510956"/>
            <a:ext cx="482600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DE23A8BC-836D-42DE-80C9-E28CF847EE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8600" y="2247900"/>
            <a:ext cx="4826000" cy="330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id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ac a </a:t>
            </a:r>
            <a:r>
              <a:rPr lang="pt-BR" dirty="0" err="1"/>
              <a:t>risus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sapien</a:t>
            </a:r>
            <a:r>
              <a:rPr lang="pt-BR" dirty="0"/>
              <a:t> </a:t>
            </a:r>
            <a:r>
              <a:rPr lang="pt-BR" dirty="0" err="1"/>
              <a:t>fermentum</a:t>
            </a:r>
            <a:r>
              <a:rPr lang="pt-BR" dirty="0"/>
              <a:t>,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laoreet</a:t>
            </a:r>
            <a:r>
              <a:rPr lang="pt-BR" dirty="0"/>
              <a:t> </a:t>
            </a:r>
            <a:r>
              <a:rPr lang="pt-BR" dirty="0" err="1"/>
              <a:t>eros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in </a:t>
            </a:r>
            <a:r>
              <a:rPr lang="pt-BR" dirty="0" err="1"/>
              <a:t>dapibus</a:t>
            </a:r>
            <a:r>
              <a:rPr lang="pt-BR" dirty="0"/>
              <a:t> est.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vitae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rutrum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ex.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dictum</a:t>
            </a:r>
            <a:r>
              <a:rPr lang="pt-BR" dirty="0"/>
              <a:t> </a:t>
            </a:r>
            <a:r>
              <a:rPr lang="pt-BR" dirty="0" err="1"/>
              <a:t>dignissim</a:t>
            </a:r>
            <a:r>
              <a:rPr lang="pt-BR" dirty="0"/>
              <a:t> </a:t>
            </a:r>
            <a:r>
              <a:rPr lang="pt-BR" dirty="0" err="1"/>
              <a:t>quam</a:t>
            </a:r>
            <a:r>
              <a:rPr lang="pt-BR" dirty="0"/>
              <a:t>, ut porta massa </a:t>
            </a:r>
            <a:r>
              <a:rPr lang="pt-BR" dirty="0" err="1"/>
              <a:t>imperdiet</a:t>
            </a:r>
            <a:r>
              <a:rPr lang="pt-BR" dirty="0"/>
              <a:t> </a:t>
            </a:r>
            <a:r>
              <a:rPr lang="pt-BR" dirty="0" err="1"/>
              <a:t>mollis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lorem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5117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2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áfico 2">
            <a:extLst>
              <a:ext uri="{FF2B5EF4-FFF2-40B4-BE49-F238E27FC236}">
                <a16:creationId xmlns:a16="http://schemas.microsoft.com/office/drawing/2014/main" id="{D08BC73C-0665-475D-B4F1-AFEB9241B956}"/>
              </a:ext>
            </a:extLst>
          </p:cNvPr>
          <p:cNvSpPr/>
          <p:nvPr userDrawn="1"/>
        </p:nvSpPr>
        <p:spPr>
          <a:xfrm>
            <a:off x="9525" y="0"/>
            <a:ext cx="10455275" cy="6860031"/>
          </a:xfrm>
          <a:custGeom>
            <a:avLst/>
            <a:gdLst>
              <a:gd name="connsiteX0" fmla="*/ 7713536 w 10455275"/>
              <a:gd name="connsiteY0" fmla="*/ 4575239 h 6860031"/>
              <a:gd name="connsiteX1" fmla="*/ 8740775 w 10455275"/>
              <a:gd name="connsiteY1" fmla="*/ 5714619 h 6860031"/>
              <a:gd name="connsiteX2" fmla="*/ 8740775 w 10455275"/>
              <a:gd name="connsiteY2" fmla="*/ 5714619 h 6860031"/>
              <a:gd name="connsiteX3" fmla="*/ 7595362 w 10455275"/>
              <a:gd name="connsiteY3" fmla="*/ 6860032 h 6860031"/>
              <a:gd name="connsiteX4" fmla="*/ 0 w 10455275"/>
              <a:gd name="connsiteY4" fmla="*/ 6860032 h 6860031"/>
              <a:gd name="connsiteX5" fmla="*/ 0 w 10455275"/>
              <a:gd name="connsiteY5" fmla="*/ 9525 h 6860031"/>
              <a:gd name="connsiteX6" fmla="*/ 9430830 w 10455275"/>
              <a:gd name="connsiteY6" fmla="*/ 0 h 6860031"/>
              <a:gd name="connsiteX7" fmla="*/ 10455275 w 10455275"/>
              <a:gd name="connsiteY7" fmla="*/ 1139063 h 6860031"/>
              <a:gd name="connsiteX8" fmla="*/ 10455275 w 10455275"/>
              <a:gd name="connsiteY8" fmla="*/ 1139063 h 6860031"/>
              <a:gd name="connsiteX9" fmla="*/ 9394825 w 10455275"/>
              <a:gd name="connsiteY9" fmla="*/ 2281301 h 6860031"/>
              <a:gd name="connsiteX10" fmla="*/ 9394825 w 10455275"/>
              <a:gd name="connsiteY10" fmla="*/ 2284476 h 6860031"/>
              <a:gd name="connsiteX11" fmla="*/ 6600825 w 10455275"/>
              <a:gd name="connsiteY11" fmla="*/ 2284476 h 6860031"/>
              <a:gd name="connsiteX12" fmla="*/ 6600825 w 10455275"/>
              <a:gd name="connsiteY12" fmla="*/ 2284984 h 6860031"/>
              <a:gd name="connsiteX13" fmla="*/ 5489575 w 10455275"/>
              <a:gd name="connsiteY13" fmla="*/ 3429826 h 6860031"/>
              <a:gd name="connsiteX14" fmla="*/ 5489575 w 10455275"/>
              <a:gd name="connsiteY14" fmla="*/ 3429826 h 6860031"/>
              <a:gd name="connsiteX15" fmla="*/ 6516815 w 10455275"/>
              <a:gd name="connsiteY15" fmla="*/ 4569206 h 68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55275" h="6860031">
                <a:moveTo>
                  <a:pt x="7713536" y="4575239"/>
                </a:moveTo>
                <a:cubicBezTo>
                  <a:pt x="8297228" y="4635843"/>
                  <a:pt x="8740775" y="5127771"/>
                  <a:pt x="8740775" y="5714619"/>
                </a:cubicBezTo>
                <a:lnTo>
                  <a:pt x="8740775" y="5714619"/>
                </a:lnTo>
                <a:cubicBezTo>
                  <a:pt x="8740775" y="6347212"/>
                  <a:pt x="8227949" y="6860032"/>
                  <a:pt x="7595362" y="6860032"/>
                </a:cubicBezTo>
                <a:lnTo>
                  <a:pt x="0" y="6860032"/>
                </a:lnTo>
                <a:lnTo>
                  <a:pt x="0" y="9525"/>
                </a:lnTo>
                <a:lnTo>
                  <a:pt x="9430830" y="0"/>
                </a:lnTo>
                <a:cubicBezTo>
                  <a:pt x="10013315" y="61921"/>
                  <a:pt x="10455275" y="553297"/>
                  <a:pt x="10455275" y="1139063"/>
                </a:cubicBezTo>
                <a:lnTo>
                  <a:pt x="10455275" y="1139063"/>
                </a:lnTo>
                <a:cubicBezTo>
                  <a:pt x="10455275" y="1743075"/>
                  <a:pt x="9987724" y="2237613"/>
                  <a:pt x="9394825" y="2281301"/>
                </a:cubicBezTo>
                <a:lnTo>
                  <a:pt x="9394825" y="2284476"/>
                </a:lnTo>
                <a:lnTo>
                  <a:pt x="6600825" y="2284476"/>
                </a:lnTo>
                <a:lnTo>
                  <a:pt x="6600825" y="2284984"/>
                </a:lnTo>
                <a:cubicBezTo>
                  <a:pt x="5984050" y="2303082"/>
                  <a:pt x="5489575" y="2808669"/>
                  <a:pt x="5489575" y="3429826"/>
                </a:cubicBezTo>
                <a:lnTo>
                  <a:pt x="5489575" y="3429826"/>
                </a:lnTo>
                <a:cubicBezTo>
                  <a:pt x="5489594" y="4016674"/>
                  <a:pt x="5933104" y="4508602"/>
                  <a:pt x="6516815" y="4569206"/>
                </a:cubicBez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8C5124C3-6117-4338-8A75-737EC4F00C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0250" y="3693125"/>
            <a:ext cx="2311400" cy="3937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+55 00 00000 0000</a:t>
            </a:r>
          </a:p>
        </p:txBody>
      </p:sp>
      <p:sp>
        <p:nvSpPr>
          <p:cNvPr id="6" name="Espaço Reservado para Texto 9">
            <a:extLst>
              <a:ext uri="{FF2B5EF4-FFF2-40B4-BE49-F238E27FC236}">
                <a16:creationId xmlns:a16="http://schemas.microsoft.com/office/drawing/2014/main" id="{DE9CC1FE-68C7-47D2-9C4F-53CE36706C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6050" y="3723675"/>
            <a:ext cx="3429000" cy="3937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email@email.com.br</a:t>
            </a:r>
          </a:p>
        </p:txBody>
      </p:sp>
      <p:pic>
        <p:nvPicPr>
          <p:cNvPr id="4" name="Gráfico 3" descr="Smartphone">
            <a:extLst>
              <a:ext uri="{FF2B5EF4-FFF2-40B4-BE49-F238E27FC236}">
                <a16:creationId xmlns:a16="http://schemas.microsoft.com/office/drawing/2014/main" id="{B9012BF9-4055-4EE5-9935-89768F3AD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2975" y="3662575"/>
            <a:ext cx="454800" cy="454800"/>
          </a:xfrm>
          <a:prstGeom prst="rect">
            <a:avLst/>
          </a:prstGeom>
        </p:spPr>
      </p:pic>
      <p:pic>
        <p:nvPicPr>
          <p:cNvPr id="9" name="Gráfico 8" descr="Email">
            <a:extLst>
              <a:ext uri="{FF2B5EF4-FFF2-40B4-BE49-F238E27FC236}">
                <a16:creationId xmlns:a16="http://schemas.microsoft.com/office/drawing/2014/main" id="{18B84BA1-8819-49B0-877C-E058ACDBE0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3350" y="3662575"/>
            <a:ext cx="454800" cy="454800"/>
          </a:xfrm>
          <a:prstGeom prst="rect">
            <a:avLst/>
          </a:prstGeom>
        </p:spPr>
      </p:pic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06ABA070-CF57-4530-BC04-2F3A9C2D19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02880" y="1350274"/>
            <a:ext cx="4186238" cy="1454149"/>
          </a:xfrm>
          <a:prstGeom prst="rect">
            <a:avLst/>
          </a:prstGeom>
          <a:pattFill prst="pct5">
            <a:fgClr>
              <a:schemeClr val="tx1">
                <a:lumMod val="8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t-BR" dirty="0"/>
              <a:t>LOGO INSTITUIÇÃO EXECUTORA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729E4723-365B-4682-89D4-F8FE4828B0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77784" y="4780651"/>
            <a:ext cx="7236431" cy="17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82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0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2">
            <a:extLst>
              <a:ext uri="{FF2B5EF4-FFF2-40B4-BE49-F238E27FC236}">
                <a16:creationId xmlns:a16="http://schemas.microsoft.com/office/drawing/2014/main" id="{BFD9EFC0-FE28-4C86-A42C-914A34B34800}"/>
              </a:ext>
            </a:extLst>
          </p:cNvPr>
          <p:cNvSpPr/>
          <p:nvPr userDrawn="1"/>
        </p:nvSpPr>
        <p:spPr>
          <a:xfrm>
            <a:off x="0" y="0"/>
            <a:ext cx="10455275" cy="6860031"/>
          </a:xfrm>
          <a:custGeom>
            <a:avLst/>
            <a:gdLst>
              <a:gd name="connsiteX0" fmla="*/ 7713536 w 10455275"/>
              <a:gd name="connsiteY0" fmla="*/ 4575239 h 6860031"/>
              <a:gd name="connsiteX1" fmla="*/ 8740775 w 10455275"/>
              <a:gd name="connsiteY1" fmla="*/ 5714619 h 6860031"/>
              <a:gd name="connsiteX2" fmla="*/ 8740775 w 10455275"/>
              <a:gd name="connsiteY2" fmla="*/ 5714619 h 6860031"/>
              <a:gd name="connsiteX3" fmla="*/ 7595362 w 10455275"/>
              <a:gd name="connsiteY3" fmla="*/ 6860032 h 6860031"/>
              <a:gd name="connsiteX4" fmla="*/ 0 w 10455275"/>
              <a:gd name="connsiteY4" fmla="*/ 6860032 h 6860031"/>
              <a:gd name="connsiteX5" fmla="*/ 0 w 10455275"/>
              <a:gd name="connsiteY5" fmla="*/ 9525 h 6860031"/>
              <a:gd name="connsiteX6" fmla="*/ 9430830 w 10455275"/>
              <a:gd name="connsiteY6" fmla="*/ 0 h 6860031"/>
              <a:gd name="connsiteX7" fmla="*/ 10455275 w 10455275"/>
              <a:gd name="connsiteY7" fmla="*/ 1139063 h 6860031"/>
              <a:gd name="connsiteX8" fmla="*/ 10455275 w 10455275"/>
              <a:gd name="connsiteY8" fmla="*/ 1139063 h 6860031"/>
              <a:gd name="connsiteX9" fmla="*/ 9394825 w 10455275"/>
              <a:gd name="connsiteY9" fmla="*/ 2281301 h 6860031"/>
              <a:gd name="connsiteX10" fmla="*/ 9394825 w 10455275"/>
              <a:gd name="connsiteY10" fmla="*/ 2284476 h 6860031"/>
              <a:gd name="connsiteX11" fmla="*/ 6600825 w 10455275"/>
              <a:gd name="connsiteY11" fmla="*/ 2284476 h 6860031"/>
              <a:gd name="connsiteX12" fmla="*/ 6600825 w 10455275"/>
              <a:gd name="connsiteY12" fmla="*/ 2284984 h 6860031"/>
              <a:gd name="connsiteX13" fmla="*/ 5489575 w 10455275"/>
              <a:gd name="connsiteY13" fmla="*/ 3429826 h 6860031"/>
              <a:gd name="connsiteX14" fmla="*/ 5489575 w 10455275"/>
              <a:gd name="connsiteY14" fmla="*/ 3429826 h 6860031"/>
              <a:gd name="connsiteX15" fmla="*/ 6516815 w 10455275"/>
              <a:gd name="connsiteY15" fmla="*/ 4569206 h 68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55275" h="6860031">
                <a:moveTo>
                  <a:pt x="7713536" y="4575239"/>
                </a:moveTo>
                <a:cubicBezTo>
                  <a:pt x="8297228" y="4635843"/>
                  <a:pt x="8740775" y="5127771"/>
                  <a:pt x="8740775" y="5714619"/>
                </a:cubicBezTo>
                <a:lnTo>
                  <a:pt x="8740775" y="5714619"/>
                </a:lnTo>
                <a:cubicBezTo>
                  <a:pt x="8740775" y="6347212"/>
                  <a:pt x="8227949" y="6860032"/>
                  <a:pt x="7595362" y="6860032"/>
                </a:cubicBezTo>
                <a:lnTo>
                  <a:pt x="0" y="6860032"/>
                </a:lnTo>
                <a:lnTo>
                  <a:pt x="0" y="9525"/>
                </a:lnTo>
                <a:lnTo>
                  <a:pt x="9430830" y="0"/>
                </a:lnTo>
                <a:cubicBezTo>
                  <a:pt x="10013315" y="61921"/>
                  <a:pt x="10455275" y="553297"/>
                  <a:pt x="10455275" y="1139063"/>
                </a:cubicBezTo>
                <a:lnTo>
                  <a:pt x="10455275" y="1139063"/>
                </a:lnTo>
                <a:cubicBezTo>
                  <a:pt x="10455275" y="1743075"/>
                  <a:pt x="9987724" y="2237613"/>
                  <a:pt x="9394825" y="2281301"/>
                </a:cubicBezTo>
                <a:lnTo>
                  <a:pt x="9394825" y="2284476"/>
                </a:lnTo>
                <a:lnTo>
                  <a:pt x="6600825" y="2284476"/>
                </a:lnTo>
                <a:lnTo>
                  <a:pt x="6600825" y="2284984"/>
                </a:lnTo>
                <a:cubicBezTo>
                  <a:pt x="5984050" y="2303082"/>
                  <a:pt x="5489575" y="2808669"/>
                  <a:pt x="5489575" y="3429826"/>
                </a:cubicBezTo>
                <a:lnTo>
                  <a:pt x="5489575" y="3429826"/>
                </a:lnTo>
                <a:cubicBezTo>
                  <a:pt x="5489594" y="4016674"/>
                  <a:pt x="5933104" y="4508602"/>
                  <a:pt x="6516815" y="4569206"/>
                </a:cubicBez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" name="Espaço Reservado para Texto 5">
            <a:extLst>
              <a:ext uri="{FF2B5EF4-FFF2-40B4-BE49-F238E27FC236}">
                <a16:creationId xmlns:a16="http://schemas.microsoft.com/office/drawing/2014/main" id="{849005C9-C428-4DF0-A44D-800FA913B0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1244256"/>
            <a:ext cx="482600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8C5124C3-6117-4338-8A75-737EC4F00C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0000" y="2070100"/>
            <a:ext cx="4826000" cy="330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id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ac a </a:t>
            </a:r>
            <a:r>
              <a:rPr lang="pt-BR" dirty="0" err="1"/>
              <a:t>risus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sapien</a:t>
            </a:r>
            <a:r>
              <a:rPr lang="pt-BR" dirty="0"/>
              <a:t> </a:t>
            </a:r>
            <a:r>
              <a:rPr lang="pt-BR" dirty="0" err="1"/>
              <a:t>fermentum</a:t>
            </a:r>
            <a:r>
              <a:rPr lang="pt-BR" dirty="0"/>
              <a:t>,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laoreet</a:t>
            </a:r>
            <a:r>
              <a:rPr lang="pt-BR" dirty="0"/>
              <a:t> </a:t>
            </a:r>
            <a:r>
              <a:rPr lang="pt-BR" dirty="0" err="1"/>
              <a:t>eros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in </a:t>
            </a:r>
            <a:r>
              <a:rPr lang="pt-BR" dirty="0" err="1"/>
              <a:t>dapibus</a:t>
            </a:r>
            <a:r>
              <a:rPr lang="pt-BR" dirty="0"/>
              <a:t> est.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vitae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rutrum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ex.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dictum</a:t>
            </a:r>
            <a:r>
              <a:rPr lang="pt-BR" dirty="0"/>
              <a:t> </a:t>
            </a:r>
            <a:r>
              <a:rPr lang="pt-BR" dirty="0" err="1"/>
              <a:t>dignissim</a:t>
            </a:r>
            <a:r>
              <a:rPr lang="pt-BR" dirty="0"/>
              <a:t> </a:t>
            </a:r>
            <a:r>
              <a:rPr lang="pt-BR" dirty="0" err="1"/>
              <a:t>quam</a:t>
            </a:r>
            <a:r>
              <a:rPr lang="pt-BR" dirty="0"/>
              <a:t>, ut porta massa </a:t>
            </a:r>
            <a:r>
              <a:rPr lang="pt-BR" dirty="0" err="1"/>
              <a:t>imperdiet</a:t>
            </a:r>
            <a:r>
              <a:rPr lang="pt-BR" dirty="0"/>
              <a:t> </a:t>
            </a:r>
            <a:r>
              <a:rPr lang="pt-BR" dirty="0" err="1"/>
              <a:t>mollis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lorem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0911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áfico 2">
            <a:extLst>
              <a:ext uri="{FF2B5EF4-FFF2-40B4-BE49-F238E27FC236}">
                <a16:creationId xmlns:a16="http://schemas.microsoft.com/office/drawing/2014/main" id="{E0DECB85-931D-46F9-B89D-5ABC3E2CEE20}"/>
              </a:ext>
            </a:extLst>
          </p:cNvPr>
          <p:cNvSpPr/>
          <p:nvPr userDrawn="1"/>
        </p:nvSpPr>
        <p:spPr>
          <a:xfrm>
            <a:off x="9525" y="0"/>
            <a:ext cx="10455275" cy="6860031"/>
          </a:xfrm>
          <a:custGeom>
            <a:avLst/>
            <a:gdLst>
              <a:gd name="connsiteX0" fmla="*/ 7713536 w 10455275"/>
              <a:gd name="connsiteY0" fmla="*/ 4575239 h 6860031"/>
              <a:gd name="connsiteX1" fmla="*/ 8740775 w 10455275"/>
              <a:gd name="connsiteY1" fmla="*/ 5714619 h 6860031"/>
              <a:gd name="connsiteX2" fmla="*/ 8740775 w 10455275"/>
              <a:gd name="connsiteY2" fmla="*/ 5714619 h 6860031"/>
              <a:gd name="connsiteX3" fmla="*/ 7595362 w 10455275"/>
              <a:gd name="connsiteY3" fmla="*/ 6860032 h 6860031"/>
              <a:gd name="connsiteX4" fmla="*/ 0 w 10455275"/>
              <a:gd name="connsiteY4" fmla="*/ 6860032 h 6860031"/>
              <a:gd name="connsiteX5" fmla="*/ 0 w 10455275"/>
              <a:gd name="connsiteY5" fmla="*/ 9525 h 6860031"/>
              <a:gd name="connsiteX6" fmla="*/ 9430830 w 10455275"/>
              <a:gd name="connsiteY6" fmla="*/ 0 h 6860031"/>
              <a:gd name="connsiteX7" fmla="*/ 10455275 w 10455275"/>
              <a:gd name="connsiteY7" fmla="*/ 1139063 h 6860031"/>
              <a:gd name="connsiteX8" fmla="*/ 10455275 w 10455275"/>
              <a:gd name="connsiteY8" fmla="*/ 1139063 h 6860031"/>
              <a:gd name="connsiteX9" fmla="*/ 9394825 w 10455275"/>
              <a:gd name="connsiteY9" fmla="*/ 2281301 h 6860031"/>
              <a:gd name="connsiteX10" fmla="*/ 9394825 w 10455275"/>
              <a:gd name="connsiteY10" fmla="*/ 2284476 h 6860031"/>
              <a:gd name="connsiteX11" fmla="*/ 6600825 w 10455275"/>
              <a:gd name="connsiteY11" fmla="*/ 2284476 h 6860031"/>
              <a:gd name="connsiteX12" fmla="*/ 6600825 w 10455275"/>
              <a:gd name="connsiteY12" fmla="*/ 2284984 h 6860031"/>
              <a:gd name="connsiteX13" fmla="*/ 5489575 w 10455275"/>
              <a:gd name="connsiteY13" fmla="*/ 3429826 h 6860031"/>
              <a:gd name="connsiteX14" fmla="*/ 5489575 w 10455275"/>
              <a:gd name="connsiteY14" fmla="*/ 3429826 h 6860031"/>
              <a:gd name="connsiteX15" fmla="*/ 6516815 w 10455275"/>
              <a:gd name="connsiteY15" fmla="*/ 4569206 h 68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55275" h="6860031">
                <a:moveTo>
                  <a:pt x="7713536" y="4575239"/>
                </a:moveTo>
                <a:cubicBezTo>
                  <a:pt x="8297228" y="4635843"/>
                  <a:pt x="8740775" y="5127771"/>
                  <a:pt x="8740775" y="5714619"/>
                </a:cubicBezTo>
                <a:lnTo>
                  <a:pt x="8740775" y="5714619"/>
                </a:lnTo>
                <a:cubicBezTo>
                  <a:pt x="8740775" y="6347212"/>
                  <a:pt x="8227949" y="6860032"/>
                  <a:pt x="7595362" y="6860032"/>
                </a:cubicBezTo>
                <a:lnTo>
                  <a:pt x="0" y="6860032"/>
                </a:lnTo>
                <a:lnTo>
                  <a:pt x="0" y="9525"/>
                </a:lnTo>
                <a:lnTo>
                  <a:pt x="9430830" y="0"/>
                </a:lnTo>
                <a:cubicBezTo>
                  <a:pt x="10013315" y="61921"/>
                  <a:pt x="10455275" y="553297"/>
                  <a:pt x="10455275" y="1139063"/>
                </a:cubicBezTo>
                <a:lnTo>
                  <a:pt x="10455275" y="1139063"/>
                </a:lnTo>
                <a:cubicBezTo>
                  <a:pt x="10455275" y="1743075"/>
                  <a:pt x="9987724" y="2237613"/>
                  <a:pt x="9394825" y="2281301"/>
                </a:cubicBezTo>
                <a:lnTo>
                  <a:pt x="9394825" y="2284476"/>
                </a:lnTo>
                <a:lnTo>
                  <a:pt x="6600825" y="2284476"/>
                </a:lnTo>
                <a:lnTo>
                  <a:pt x="6600825" y="2284984"/>
                </a:lnTo>
                <a:cubicBezTo>
                  <a:pt x="5984050" y="2303082"/>
                  <a:pt x="5489575" y="2808669"/>
                  <a:pt x="5489575" y="3429826"/>
                </a:cubicBezTo>
                <a:lnTo>
                  <a:pt x="5489575" y="3429826"/>
                </a:lnTo>
                <a:cubicBezTo>
                  <a:pt x="5489594" y="4016674"/>
                  <a:pt x="5933104" y="4508602"/>
                  <a:pt x="6516815" y="4569206"/>
                </a:cubicBezTo>
                <a:close/>
              </a:path>
            </a:pathLst>
          </a:custGeom>
          <a:solidFill>
            <a:srgbClr val="F9F9F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Espaço Reservado para Texto 5">
            <a:extLst>
              <a:ext uri="{FF2B5EF4-FFF2-40B4-BE49-F238E27FC236}">
                <a16:creationId xmlns:a16="http://schemas.microsoft.com/office/drawing/2014/main" id="{03EFFFDD-64B5-44B3-B29E-902093047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1244256"/>
            <a:ext cx="482600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6" name="Espaço Reservado para Texto 9">
            <a:extLst>
              <a:ext uri="{FF2B5EF4-FFF2-40B4-BE49-F238E27FC236}">
                <a16:creationId xmlns:a16="http://schemas.microsoft.com/office/drawing/2014/main" id="{648C3BAE-7CF1-4F9A-B745-7BA174B8A9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0000" y="2133600"/>
            <a:ext cx="4826000" cy="330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id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ac a </a:t>
            </a:r>
            <a:r>
              <a:rPr lang="pt-BR" dirty="0" err="1"/>
              <a:t>risus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sapien</a:t>
            </a:r>
            <a:r>
              <a:rPr lang="pt-BR" dirty="0"/>
              <a:t> </a:t>
            </a:r>
            <a:r>
              <a:rPr lang="pt-BR" dirty="0" err="1"/>
              <a:t>fermentum</a:t>
            </a:r>
            <a:r>
              <a:rPr lang="pt-BR" dirty="0"/>
              <a:t>,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laoreet</a:t>
            </a:r>
            <a:r>
              <a:rPr lang="pt-BR" dirty="0"/>
              <a:t> </a:t>
            </a:r>
            <a:r>
              <a:rPr lang="pt-BR" dirty="0" err="1"/>
              <a:t>eros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in </a:t>
            </a:r>
            <a:r>
              <a:rPr lang="pt-BR" dirty="0" err="1"/>
              <a:t>dapibus</a:t>
            </a:r>
            <a:r>
              <a:rPr lang="pt-BR" dirty="0"/>
              <a:t> est.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vitae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rutrum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ex.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dictum</a:t>
            </a:r>
            <a:r>
              <a:rPr lang="pt-BR" dirty="0"/>
              <a:t> </a:t>
            </a:r>
            <a:r>
              <a:rPr lang="pt-BR" dirty="0" err="1"/>
              <a:t>dignissim</a:t>
            </a:r>
            <a:r>
              <a:rPr lang="pt-BR" dirty="0"/>
              <a:t> </a:t>
            </a:r>
            <a:r>
              <a:rPr lang="pt-BR" dirty="0" err="1"/>
              <a:t>quam</a:t>
            </a:r>
            <a:r>
              <a:rPr lang="pt-BR" dirty="0"/>
              <a:t>, ut porta massa </a:t>
            </a:r>
            <a:r>
              <a:rPr lang="pt-BR" dirty="0" err="1"/>
              <a:t>imperdiet</a:t>
            </a:r>
            <a:r>
              <a:rPr lang="pt-BR" dirty="0"/>
              <a:t> </a:t>
            </a:r>
            <a:r>
              <a:rPr lang="pt-BR" dirty="0" err="1"/>
              <a:t>mollis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lorem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289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526BF2CD-6D3C-4404-85B6-D88F99247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5">
            <a:extLst>
              <a:ext uri="{FF2B5EF4-FFF2-40B4-BE49-F238E27FC236}">
                <a16:creationId xmlns:a16="http://schemas.microsoft.com/office/drawing/2014/main" id="{03EFFFDD-64B5-44B3-B29E-902093047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100" y="1396656"/>
            <a:ext cx="482600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6" name="Espaço Reservado para Texto 9">
            <a:extLst>
              <a:ext uri="{FF2B5EF4-FFF2-40B4-BE49-F238E27FC236}">
                <a16:creationId xmlns:a16="http://schemas.microsoft.com/office/drawing/2014/main" id="{648C3BAE-7CF1-4F9A-B745-7BA174B8A9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100" y="2286000"/>
            <a:ext cx="4597400" cy="330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id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ac a </a:t>
            </a:r>
            <a:r>
              <a:rPr lang="pt-BR" dirty="0" err="1"/>
              <a:t>risus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sapien</a:t>
            </a:r>
            <a:r>
              <a:rPr lang="pt-BR" dirty="0"/>
              <a:t> </a:t>
            </a:r>
            <a:r>
              <a:rPr lang="pt-BR" dirty="0" err="1"/>
              <a:t>fermentum</a:t>
            </a:r>
            <a:r>
              <a:rPr lang="pt-BR" dirty="0"/>
              <a:t>,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laoreet</a:t>
            </a:r>
            <a:r>
              <a:rPr lang="pt-BR" dirty="0"/>
              <a:t> </a:t>
            </a:r>
            <a:r>
              <a:rPr lang="pt-BR" dirty="0" err="1"/>
              <a:t>eros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in </a:t>
            </a:r>
            <a:r>
              <a:rPr lang="pt-BR" dirty="0" err="1"/>
              <a:t>dapibus</a:t>
            </a:r>
            <a:r>
              <a:rPr lang="pt-BR" dirty="0"/>
              <a:t> est.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vitae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rutrum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ex.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dictum</a:t>
            </a:r>
            <a:r>
              <a:rPr lang="pt-BR" dirty="0"/>
              <a:t> </a:t>
            </a:r>
            <a:r>
              <a:rPr lang="pt-BR" dirty="0" err="1"/>
              <a:t>dignissim</a:t>
            </a:r>
            <a:r>
              <a:rPr lang="pt-BR" dirty="0"/>
              <a:t> </a:t>
            </a:r>
            <a:r>
              <a:rPr lang="pt-BR" dirty="0" err="1"/>
              <a:t>quam</a:t>
            </a:r>
            <a:r>
              <a:rPr lang="pt-BR" dirty="0"/>
              <a:t>, ut porta massa </a:t>
            </a:r>
            <a:r>
              <a:rPr lang="pt-BR" dirty="0" err="1"/>
              <a:t>imperdiet</a:t>
            </a:r>
            <a:r>
              <a:rPr lang="pt-BR" dirty="0"/>
              <a:t> </a:t>
            </a:r>
            <a:r>
              <a:rPr lang="pt-BR" dirty="0" err="1"/>
              <a:t>mollis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lorem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607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0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áfico 2">
            <a:extLst>
              <a:ext uri="{FF2B5EF4-FFF2-40B4-BE49-F238E27FC236}">
                <a16:creationId xmlns:a16="http://schemas.microsoft.com/office/drawing/2014/main" id="{0A20B484-8D75-4E49-93B4-34DDD970C4D8}"/>
              </a:ext>
            </a:extLst>
          </p:cNvPr>
          <p:cNvSpPr/>
          <p:nvPr/>
        </p:nvSpPr>
        <p:spPr>
          <a:xfrm>
            <a:off x="9525" y="0"/>
            <a:ext cx="10455275" cy="6860031"/>
          </a:xfrm>
          <a:custGeom>
            <a:avLst/>
            <a:gdLst>
              <a:gd name="connsiteX0" fmla="*/ 7713536 w 10455275"/>
              <a:gd name="connsiteY0" fmla="*/ 4575239 h 6860031"/>
              <a:gd name="connsiteX1" fmla="*/ 8740775 w 10455275"/>
              <a:gd name="connsiteY1" fmla="*/ 5714619 h 6860031"/>
              <a:gd name="connsiteX2" fmla="*/ 8740775 w 10455275"/>
              <a:gd name="connsiteY2" fmla="*/ 5714619 h 6860031"/>
              <a:gd name="connsiteX3" fmla="*/ 7595362 w 10455275"/>
              <a:gd name="connsiteY3" fmla="*/ 6860032 h 6860031"/>
              <a:gd name="connsiteX4" fmla="*/ 0 w 10455275"/>
              <a:gd name="connsiteY4" fmla="*/ 6860032 h 6860031"/>
              <a:gd name="connsiteX5" fmla="*/ 0 w 10455275"/>
              <a:gd name="connsiteY5" fmla="*/ 9525 h 6860031"/>
              <a:gd name="connsiteX6" fmla="*/ 9430830 w 10455275"/>
              <a:gd name="connsiteY6" fmla="*/ 0 h 6860031"/>
              <a:gd name="connsiteX7" fmla="*/ 10455275 w 10455275"/>
              <a:gd name="connsiteY7" fmla="*/ 1139063 h 6860031"/>
              <a:gd name="connsiteX8" fmla="*/ 10455275 w 10455275"/>
              <a:gd name="connsiteY8" fmla="*/ 1139063 h 6860031"/>
              <a:gd name="connsiteX9" fmla="*/ 9394825 w 10455275"/>
              <a:gd name="connsiteY9" fmla="*/ 2281301 h 6860031"/>
              <a:gd name="connsiteX10" fmla="*/ 9394825 w 10455275"/>
              <a:gd name="connsiteY10" fmla="*/ 2284476 h 6860031"/>
              <a:gd name="connsiteX11" fmla="*/ 6600825 w 10455275"/>
              <a:gd name="connsiteY11" fmla="*/ 2284476 h 6860031"/>
              <a:gd name="connsiteX12" fmla="*/ 6600825 w 10455275"/>
              <a:gd name="connsiteY12" fmla="*/ 2284984 h 6860031"/>
              <a:gd name="connsiteX13" fmla="*/ 5489575 w 10455275"/>
              <a:gd name="connsiteY13" fmla="*/ 3429826 h 6860031"/>
              <a:gd name="connsiteX14" fmla="*/ 5489575 w 10455275"/>
              <a:gd name="connsiteY14" fmla="*/ 3429826 h 6860031"/>
              <a:gd name="connsiteX15" fmla="*/ 6516815 w 10455275"/>
              <a:gd name="connsiteY15" fmla="*/ 4569206 h 68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55275" h="6860031">
                <a:moveTo>
                  <a:pt x="7713536" y="4575239"/>
                </a:moveTo>
                <a:cubicBezTo>
                  <a:pt x="8297228" y="4635843"/>
                  <a:pt x="8740775" y="5127771"/>
                  <a:pt x="8740775" y="5714619"/>
                </a:cubicBezTo>
                <a:lnTo>
                  <a:pt x="8740775" y="5714619"/>
                </a:lnTo>
                <a:cubicBezTo>
                  <a:pt x="8740775" y="6347212"/>
                  <a:pt x="8227949" y="6860032"/>
                  <a:pt x="7595362" y="6860032"/>
                </a:cubicBezTo>
                <a:lnTo>
                  <a:pt x="0" y="6860032"/>
                </a:lnTo>
                <a:lnTo>
                  <a:pt x="0" y="9525"/>
                </a:lnTo>
                <a:lnTo>
                  <a:pt x="9430830" y="0"/>
                </a:lnTo>
                <a:cubicBezTo>
                  <a:pt x="10013315" y="61921"/>
                  <a:pt x="10455275" y="553297"/>
                  <a:pt x="10455275" y="1139063"/>
                </a:cubicBezTo>
                <a:lnTo>
                  <a:pt x="10455275" y="1139063"/>
                </a:lnTo>
                <a:cubicBezTo>
                  <a:pt x="10455275" y="1743075"/>
                  <a:pt x="9987724" y="2237613"/>
                  <a:pt x="9394825" y="2281301"/>
                </a:cubicBezTo>
                <a:lnTo>
                  <a:pt x="9394825" y="2284476"/>
                </a:lnTo>
                <a:lnTo>
                  <a:pt x="6600825" y="2284476"/>
                </a:lnTo>
                <a:lnTo>
                  <a:pt x="6600825" y="2284984"/>
                </a:lnTo>
                <a:cubicBezTo>
                  <a:pt x="5984050" y="2303082"/>
                  <a:pt x="5489575" y="2808669"/>
                  <a:pt x="5489575" y="3429826"/>
                </a:cubicBezTo>
                <a:lnTo>
                  <a:pt x="5489575" y="3429826"/>
                </a:lnTo>
                <a:cubicBezTo>
                  <a:pt x="5489594" y="4016674"/>
                  <a:pt x="5933104" y="4508602"/>
                  <a:pt x="6516815" y="4569206"/>
                </a:cubicBezTo>
                <a:close/>
              </a:path>
            </a:pathLst>
          </a:custGeom>
          <a:solidFill>
            <a:schemeClr val="tx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Espaço Reservado para Texto 5">
            <a:extLst>
              <a:ext uri="{FF2B5EF4-FFF2-40B4-BE49-F238E27FC236}">
                <a16:creationId xmlns:a16="http://schemas.microsoft.com/office/drawing/2014/main" id="{03EFFFDD-64B5-44B3-B29E-902093047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100" y="1396656"/>
            <a:ext cx="482600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6" name="Espaço Reservado para Texto 9">
            <a:extLst>
              <a:ext uri="{FF2B5EF4-FFF2-40B4-BE49-F238E27FC236}">
                <a16:creationId xmlns:a16="http://schemas.microsoft.com/office/drawing/2014/main" id="{648C3BAE-7CF1-4F9A-B745-7BA174B8A9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100" y="2286000"/>
            <a:ext cx="4597400" cy="330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id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ac a </a:t>
            </a:r>
            <a:r>
              <a:rPr lang="pt-BR" dirty="0" err="1"/>
              <a:t>risus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sapien</a:t>
            </a:r>
            <a:r>
              <a:rPr lang="pt-BR" dirty="0"/>
              <a:t> </a:t>
            </a:r>
            <a:r>
              <a:rPr lang="pt-BR" dirty="0" err="1"/>
              <a:t>fermentum</a:t>
            </a:r>
            <a:r>
              <a:rPr lang="pt-BR" dirty="0"/>
              <a:t>,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laoreet</a:t>
            </a:r>
            <a:r>
              <a:rPr lang="pt-BR" dirty="0"/>
              <a:t> </a:t>
            </a:r>
            <a:r>
              <a:rPr lang="pt-BR" dirty="0" err="1"/>
              <a:t>eros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in </a:t>
            </a:r>
            <a:r>
              <a:rPr lang="pt-BR" dirty="0" err="1"/>
              <a:t>dapibus</a:t>
            </a:r>
            <a:r>
              <a:rPr lang="pt-BR" dirty="0"/>
              <a:t> est.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vitae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rutrum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ex.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dictum</a:t>
            </a:r>
            <a:r>
              <a:rPr lang="pt-BR" dirty="0"/>
              <a:t> </a:t>
            </a:r>
            <a:r>
              <a:rPr lang="pt-BR" dirty="0" err="1"/>
              <a:t>dignissim</a:t>
            </a:r>
            <a:r>
              <a:rPr lang="pt-BR" dirty="0"/>
              <a:t> </a:t>
            </a:r>
            <a:r>
              <a:rPr lang="pt-BR" dirty="0" err="1"/>
              <a:t>quam</a:t>
            </a:r>
            <a:r>
              <a:rPr lang="pt-BR" dirty="0"/>
              <a:t>, ut porta massa </a:t>
            </a:r>
            <a:r>
              <a:rPr lang="pt-BR" dirty="0" err="1"/>
              <a:t>imperdiet</a:t>
            </a:r>
            <a:r>
              <a:rPr lang="pt-BR" dirty="0"/>
              <a:t> </a:t>
            </a:r>
            <a:r>
              <a:rPr lang="pt-BR" dirty="0" err="1"/>
              <a:t>mollis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lorem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4497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0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áfico 2">
            <a:extLst>
              <a:ext uri="{FF2B5EF4-FFF2-40B4-BE49-F238E27FC236}">
                <a16:creationId xmlns:a16="http://schemas.microsoft.com/office/drawing/2014/main" id="{0A20B484-8D75-4E49-93B4-34DDD970C4D8}"/>
              </a:ext>
            </a:extLst>
          </p:cNvPr>
          <p:cNvSpPr/>
          <p:nvPr/>
        </p:nvSpPr>
        <p:spPr>
          <a:xfrm>
            <a:off x="9525" y="0"/>
            <a:ext cx="10455275" cy="6860031"/>
          </a:xfrm>
          <a:custGeom>
            <a:avLst/>
            <a:gdLst>
              <a:gd name="connsiteX0" fmla="*/ 7713536 w 10455275"/>
              <a:gd name="connsiteY0" fmla="*/ 4575239 h 6860031"/>
              <a:gd name="connsiteX1" fmla="*/ 8740775 w 10455275"/>
              <a:gd name="connsiteY1" fmla="*/ 5714619 h 6860031"/>
              <a:gd name="connsiteX2" fmla="*/ 8740775 w 10455275"/>
              <a:gd name="connsiteY2" fmla="*/ 5714619 h 6860031"/>
              <a:gd name="connsiteX3" fmla="*/ 7595362 w 10455275"/>
              <a:gd name="connsiteY3" fmla="*/ 6860032 h 6860031"/>
              <a:gd name="connsiteX4" fmla="*/ 0 w 10455275"/>
              <a:gd name="connsiteY4" fmla="*/ 6860032 h 6860031"/>
              <a:gd name="connsiteX5" fmla="*/ 0 w 10455275"/>
              <a:gd name="connsiteY5" fmla="*/ 9525 h 6860031"/>
              <a:gd name="connsiteX6" fmla="*/ 9430830 w 10455275"/>
              <a:gd name="connsiteY6" fmla="*/ 0 h 6860031"/>
              <a:gd name="connsiteX7" fmla="*/ 10455275 w 10455275"/>
              <a:gd name="connsiteY7" fmla="*/ 1139063 h 6860031"/>
              <a:gd name="connsiteX8" fmla="*/ 10455275 w 10455275"/>
              <a:gd name="connsiteY8" fmla="*/ 1139063 h 6860031"/>
              <a:gd name="connsiteX9" fmla="*/ 9394825 w 10455275"/>
              <a:gd name="connsiteY9" fmla="*/ 2281301 h 6860031"/>
              <a:gd name="connsiteX10" fmla="*/ 9394825 w 10455275"/>
              <a:gd name="connsiteY10" fmla="*/ 2284476 h 6860031"/>
              <a:gd name="connsiteX11" fmla="*/ 6600825 w 10455275"/>
              <a:gd name="connsiteY11" fmla="*/ 2284476 h 6860031"/>
              <a:gd name="connsiteX12" fmla="*/ 6600825 w 10455275"/>
              <a:gd name="connsiteY12" fmla="*/ 2284984 h 6860031"/>
              <a:gd name="connsiteX13" fmla="*/ 5489575 w 10455275"/>
              <a:gd name="connsiteY13" fmla="*/ 3429826 h 6860031"/>
              <a:gd name="connsiteX14" fmla="*/ 5489575 w 10455275"/>
              <a:gd name="connsiteY14" fmla="*/ 3429826 h 6860031"/>
              <a:gd name="connsiteX15" fmla="*/ 6516815 w 10455275"/>
              <a:gd name="connsiteY15" fmla="*/ 4569206 h 68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55275" h="6860031">
                <a:moveTo>
                  <a:pt x="7713536" y="4575239"/>
                </a:moveTo>
                <a:cubicBezTo>
                  <a:pt x="8297228" y="4635843"/>
                  <a:pt x="8740775" y="5127771"/>
                  <a:pt x="8740775" y="5714619"/>
                </a:cubicBezTo>
                <a:lnTo>
                  <a:pt x="8740775" y="5714619"/>
                </a:lnTo>
                <a:cubicBezTo>
                  <a:pt x="8740775" y="6347212"/>
                  <a:pt x="8227949" y="6860032"/>
                  <a:pt x="7595362" y="6860032"/>
                </a:cubicBezTo>
                <a:lnTo>
                  <a:pt x="0" y="6860032"/>
                </a:lnTo>
                <a:lnTo>
                  <a:pt x="0" y="9525"/>
                </a:lnTo>
                <a:lnTo>
                  <a:pt x="9430830" y="0"/>
                </a:lnTo>
                <a:cubicBezTo>
                  <a:pt x="10013315" y="61921"/>
                  <a:pt x="10455275" y="553297"/>
                  <a:pt x="10455275" y="1139063"/>
                </a:cubicBezTo>
                <a:lnTo>
                  <a:pt x="10455275" y="1139063"/>
                </a:lnTo>
                <a:cubicBezTo>
                  <a:pt x="10455275" y="1743075"/>
                  <a:pt x="9987724" y="2237613"/>
                  <a:pt x="9394825" y="2281301"/>
                </a:cubicBezTo>
                <a:lnTo>
                  <a:pt x="9394825" y="2284476"/>
                </a:lnTo>
                <a:lnTo>
                  <a:pt x="6600825" y="2284476"/>
                </a:lnTo>
                <a:lnTo>
                  <a:pt x="6600825" y="2284984"/>
                </a:lnTo>
                <a:cubicBezTo>
                  <a:pt x="5984050" y="2303082"/>
                  <a:pt x="5489575" y="2808669"/>
                  <a:pt x="5489575" y="3429826"/>
                </a:cubicBezTo>
                <a:lnTo>
                  <a:pt x="5489575" y="3429826"/>
                </a:lnTo>
                <a:cubicBezTo>
                  <a:pt x="5489594" y="4016674"/>
                  <a:pt x="5933104" y="4508602"/>
                  <a:pt x="6516815" y="4569206"/>
                </a:cubicBezTo>
                <a:close/>
              </a:path>
            </a:pathLst>
          </a:custGeom>
          <a:solidFill>
            <a:schemeClr val="tx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Espaço Reservado para Texto 5">
            <a:extLst>
              <a:ext uri="{FF2B5EF4-FFF2-40B4-BE49-F238E27FC236}">
                <a16:creationId xmlns:a16="http://schemas.microsoft.com/office/drawing/2014/main" id="{03EFFFDD-64B5-44B3-B29E-902093047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100" y="1396656"/>
            <a:ext cx="482600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6" name="Espaço Reservado para Texto 9">
            <a:extLst>
              <a:ext uri="{FF2B5EF4-FFF2-40B4-BE49-F238E27FC236}">
                <a16:creationId xmlns:a16="http://schemas.microsoft.com/office/drawing/2014/main" id="{648C3BAE-7CF1-4F9A-B745-7BA174B8A9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100" y="2286000"/>
            <a:ext cx="4597400" cy="330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id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ac a </a:t>
            </a:r>
            <a:r>
              <a:rPr lang="pt-BR" dirty="0" err="1"/>
              <a:t>risus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sapien</a:t>
            </a:r>
            <a:r>
              <a:rPr lang="pt-BR" dirty="0"/>
              <a:t> </a:t>
            </a:r>
            <a:r>
              <a:rPr lang="pt-BR" dirty="0" err="1"/>
              <a:t>fermentum</a:t>
            </a:r>
            <a:r>
              <a:rPr lang="pt-BR" dirty="0"/>
              <a:t>,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laoreet</a:t>
            </a:r>
            <a:r>
              <a:rPr lang="pt-BR" dirty="0"/>
              <a:t> </a:t>
            </a:r>
            <a:r>
              <a:rPr lang="pt-BR" dirty="0" err="1"/>
              <a:t>eros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in </a:t>
            </a:r>
            <a:r>
              <a:rPr lang="pt-BR" dirty="0" err="1"/>
              <a:t>dapibus</a:t>
            </a:r>
            <a:r>
              <a:rPr lang="pt-BR" dirty="0"/>
              <a:t> est.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vitae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rutrum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ex.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dictum</a:t>
            </a:r>
            <a:r>
              <a:rPr lang="pt-BR" dirty="0"/>
              <a:t> </a:t>
            </a:r>
            <a:r>
              <a:rPr lang="pt-BR" dirty="0" err="1"/>
              <a:t>dignissim</a:t>
            </a:r>
            <a:r>
              <a:rPr lang="pt-BR" dirty="0"/>
              <a:t> </a:t>
            </a:r>
            <a:r>
              <a:rPr lang="pt-BR" dirty="0" err="1"/>
              <a:t>quam</a:t>
            </a:r>
            <a:r>
              <a:rPr lang="pt-BR" dirty="0"/>
              <a:t>, ut porta massa </a:t>
            </a:r>
            <a:r>
              <a:rPr lang="pt-BR" dirty="0" err="1"/>
              <a:t>imperdiet</a:t>
            </a:r>
            <a:r>
              <a:rPr lang="pt-BR" dirty="0"/>
              <a:t> </a:t>
            </a:r>
            <a:r>
              <a:rPr lang="pt-BR" dirty="0" err="1"/>
              <a:t>mollis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lorem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682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2">
            <a:extLst>
              <a:ext uri="{FF2B5EF4-FFF2-40B4-BE49-F238E27FC236}">
                <a16:creationId xmlns:a16="http://schemas.microsoft.com/office/drawing/2014/main" id="{EC0C7633-39EC-455F-BE74-22625B4EEA23}"/>
              </a:ext>
            </a:extLst>
          </p:cNvPr>
          <p:cNvSpPr/>
          <p:nvPr userDrawn="1"/>
        </p:nvSpPr>
        <p:spPr>
          <a:xfrm>
            <a:off x="9525" y="0"/>
            <a:ext cx="10455275" cy="6860031"/>
          </a:xfrm>
          <a:custGeom>
            <a:avLst/>
            <a:gdLst>
              <a:gd name="connsiteX0" fmla="*/ 7713536 w 10455275"/>
              <a:gd name="connsiteY0" fmla="*/ 4575239 h 6860031"/>
              <a:gd name="connsiteX1" fmla="*/ 8740775 w 10455275"/>
              <a:gd name="connsiteY1" fmla="*/ 5714619 h 6860031"/>
              <a:gd name="connsiteX2" fmla="*/ 8740775 w 10455275"/>
              <a:gd name="connsiteY2" fmla="*/ 5714619 h 6860031"/>
              <a:gd name="connsiteX3" fmla="*/ 7595362 w 10455275"/>
              <a:gd name="connsiteY3" fmla="*/ 6860032 h 6860031"/>
              <a:gd name="connsiteX4" fmla="*/ 0 w 10455275"/>
              <a:gd name="connsiteY4" fmla="*/ 6860032 h 6860031"/>
              <a:gd name="connsiteX5" fmla="*/ 0 w 10455275"/>
              <a:gd name="connsiteY5" fmla="*/ 9525 h 6860031"/>
              <a:gd name="connsiteX6" fmla="*/ 9430830 w 10455275"/>
              <a:gd name="connsiteY6" fmla="*/ 0 h 6860031"/>
              <a:gd name="connsiteX7" fmla="*/ 10455275 w 10455275"/>
              <a:gd name="connsiteY7" fmla="*/ 1139063 h 6860031"/>
              <a:gd name="connsiteX8" fmla="*/ 10455275 w 10455275"/>
              <a:gd name="connsiteY8" fmla="*/ 1139063 h 6860031"/>
              <a:gd name="connsiteX9" fmla="*/ 9394825 w 10455275"/>
              <a:gd name="connsiteY9" fmla="*/ 2281301 h 6860031"/>
              <a:gd name="connsiteX10" fmla="*/ 9394825 w 10455275"/>
              <a:gd name="connsiteY10" fmla="*/ 2284476 h 6860031"/>
              <a:gd name="connsiteX11" fmla="*/ 6600825 w 10455275"/>
              <a:gd name="connsiteY11" fmla="*/ 2284476 h 6860031"/>
              <a:gd name="connsiteX12" fmla="*/ 6600825 w 10455275"/>
              <a:gd name="connsiteY12" fmla="*/ 2284984 h 6860031"/>
              <a:gd name="connsiteX13" fmla="*/ 5489575 w 10455275"/>
              <a:gd name="connsiteY13" fmla="*/ 3429826 h 6860031"/>
              <a:gd name="connsiteX14" fmla="*/ 5489575 w 10455275"/>
              <a:gd name="connsiteY14" fmla="*/ 3429826 h 6860031"/>
              <a:gd name="connsiteX15" fmla="*/ 6516815 w 10455275"/>
              <a:gd name="connsiteY15" fmla="*/ 4569206 h 68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55275" h="6860031">
                <a:moveTo>
                  <a:pt x="7713536" y="4575239"/>
                </a:moveTo>
                <a:cubicBezTo>
                  <a:pt x="8297228" y="4635843"/>
                  <a:pt x="8740775" y="5127771"/>
                  <a:pt x="8740775" y="5714619"/>
                </a:cubicBezTo>
                <a:lnTo>
                  <a:pt x="8740775" y="5714619"/>
                </a:lnTo>
                <a:cubicBezTo>
                  <a:pt x="8740775" y="6347212"/>
                  <a:pt x="8227949" y="6860032"/>
                  <a:pt x="7595362" y="6860032"/>
                </a:cubicBezTo>
                <a:lnTo>
                  <a:pt x="0" y="6860032"/>
                </a:lnTo>
                <a:lnTo>
                  <a:pt x="0" y="9525"/>
                </a:lnTo>
                <a:lnTo>
                  <a:pt x="9430830" y="0"/>
                </a:lnTo>
                <a:cubicBezTo>
                  <a:pt x="10013315" y="61921"/>
                  <a:pt x="10455275" y="553297"/>
                  <a:pt x="10455275" y="1139063"/>
                </a:cubicBezTo>
                <a:lnTo>
                  <a:pt x="10455275" y="1139063"/>
                </a:lnTo>
                <a:cubicBezTo>
                  <a:pt x="10455275" y="1743075"/>
                  <a:pt x="9987724" y="2237613"/>
                  <a:pt x="9394825" y="2281301"/>
                </a:cubicBezTo>
                <a:lnTo>
                  <a:pt x="9394825" y="2284476"/>
                </a:lnTo>
                <a:lnTo>
                  <a:pt x="6600825" y="2284476"/>
                </a:lnTo>
                <a:lnTo>
                  <a:pt x="6600825" y="2284984"/>
                </a:lnTo>
                <a:cubicBezTo>
                  <a:pt x="5984050" y="2303082"/>
                  <a:pt x="5489575" y="2808669"/>
                  <a:pt x="5489575" y="3429826"/>
                </a:cubicBezTo>
                <a:lnTo>
                  <a:pt x="5489575" y="3429826"/>
                </a:lnTo>
                <a:cubicBezTo>
                  <a:pt x="5489594" y="4016674"/>
                  <a:pt x="5933104" y="4508602"/>
                  <a:pt x="6516815" y="4569206"/>
                </a:cubicBezTo>
                <a:close/>
              </a:path>
            </a:pathLst>
          </a:custGeom>
          <a:solidFill>
            <a:srgbClr val="F9F9F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B2ABDAD7-6E96-4F8E-AAA7-8BEB4BD15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7200" y="1640114"/>
            <a:ext cx="3475876" cy="7300686"/>
          </a:xfrm>
          <a:custGeom>
            <a:avLst/>
            <a:gdLst>
              <a:gd name="connsiteX0" fmla="*/ 298439 w 3475876"/>
              <a:gd name="connsiteY0" fmla="*/ 0 h 7300686"/>
              <a:gd name="connsiteX1" fmla="*/ 3177437 w 3475876"/>
              <a:gd name="connsiteY1" fmla="*/ 0 h 7300686"/>
              <a:gd name="connsiteX2" fmla="*/ 3475876 w 3475876"/>
              <a:gd name="connsiteY2" fmla="*/ 298439 h 7300686"/>
              <a:gd name="connsiteX3" fmla="*/ 3475876 w 3475876"/>
              <a:gd name="connsiteY3" fmla="*/ 7002247 h 7300686"/>
              <a:gd name="connsiteX4" fmla="*/ 3177437 w 3475876"/>
              <a:gd name="connsiteY4" fmla="*/ 7300686 h 7300686"/>
              <a:gd name="connsiteX5" fmla="*/ 298439 w 3475876"/>
              <a:gd name="connsiteY5" fmla="*/ 7300686 h 7300686"/>
              <a:gd name="connsiteX6" fmla="*/ 0 w 3475876"/>
              <a:gd name="connsiteY6" fmla="*/ 7002247 h 7300686"/>
              <a:gd name="connsiteX7" fmla="*/ 0 w 3475876"/>
              <a:gd name="connsiteY7" fmla="*/ 298439 h 7300686"/>
              <a:gd name="connsiteX8" fmla="*/ 298439 w 3475876"/>
              <a:gd name="connsiteY8" fmla="*/ 0 h 730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5876" h="7300686">
                <a:moveTo>
                  <a:pt x="298439" y="0"/>
                </a:moveTo>
                <a:lnTo>
                  <a:pt x="3177437" y="0"/>
                </a:lnTo>
                <a:cubicBezTo>
                  <a:pt x="3342260" y="0"/>
                  <a:pt x="3475876" y="133616"/>
                  <a:pt x="3475876" y="298439"/>
                </a:cubicBezTo>
                <a:lnTo>
                  <a:pt x="3475876" y="7002247"/>
                </a:lnTo>
                <a:cubicBezTo>
                  <a:pt x="3475876" y="7167070"/>
                  <a:pt x="3342260" y="7300686"/>
                  <a:pt x="3177437" y="7300686"/>
                </a:cubicBezTo>
                <a:lnTo>
                  <a:pt x="298439" y="7300686"/>
                </a:lnTo>
                <a:cubicBezTo>
                  <a:pt x="133616" y="7300686"/>
                  <a:pt x="0" y="7167070"/>
                  <a:pt x="0" y="7002247"/>
                </a:cubicBezTo>
                <a:lnTo>
                  <a:pt x="0" y="298439"/>
                </a:lnTo>
                <a:cubicBezTo>
                  <a:pt x="0" y="133616"/>
                  <a:pt x="133616" y="0"/>
                  <a:pt x="298439" y="0"/>
                </a:cubicBezTo>
                <a:close/>
              </a:path>
            </a:pathLst>
          </a:custGeom>
          <a:pattFill prst="pct5">
            <a:fgClr>
              <a:schemeClr val="tx2">
                <a:lumMod val="65000"/>
                <a:lumOff val="3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/>
              <a:t>INCLUIR IMAGEM</a:t>
            </a:r>
          </a:p>
        </p:txBody>
      </p:sp>
      <p:sp>
        <p:nvSpPr>
          <p:cNvPr id="5" name="Espaço Reservado para Texto 5">
            <a:extLst>
              <a:ext uri="{FF2B5EF4-FFF2-40B4-BE49-F238E27FC236}">
                <a16:creationId xmlns:a16="http://schemas.microsoft.com/office/drawing/2014/main" id="{A0314F69-0FE4-49F8-BC03-2EE1166C11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640114"/>
            <a:ext cx="482600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5ED7A8FA-A26E-456F-A1FB-8039894F4B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582181"/>
            <a:ext cx="4826000" cy="330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id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ac a </a:t>
            </a:r>
            <a:r>
              <a:rPr lang="pt-BR" dirty="0" err="1"/>
              <a:t>risus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sapien</a:t>
            </a:r>
            <a:r>
              <a:rPr lang="pt-BR" dirty="0"/>
              <a:t> </a:t>
            </a:r>
            <a:r>
              <a:rPr lang="pt-BR" dirty="0" err="1"/>
              <a:t>fermentum</a:t>
            </a:r>
            <a:r>
              <a:rPr lang="pt-BR" dirty="0"/>
              <a:t>,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laoreet</a:t>
            </a:r>
            <a:r>
              <a:rPr lang="pt-BR" dirty="0"/>
              <a:t> </a:t>
            </a:r>
            <a:r>
              <a:rPr lang="pt-BR" dirty="0" err="1"/>
              <a:t>eros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in </a:t>
            </a:r>
            <a:r>
              <a:rPr lang="pt-BR" dirty="0" err="1"/>
              <a:t>dapibus</a:t>
            </a:r>
            <a:r>
              <a:rPr lang="pt-BR" dirty="0"/>
              <a:t> est.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vitae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rutrum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ex.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dictum</a:t>
            </a:r>
            <a:r>
              <a:rPr lang="pt-BR" dirty="0"/>
              <a:t> </a:t>
            </a:r>
            <a:r>
              <a:rPr lang="pt-BR" dirty="0" err="1"/>
              <a:t>dignissim</a:t>
            </a:r>
            <a:r>
              <a:rPr lang="pt-BR" dirty="0"/>
              <a:t> </a:t>
            </a:r>
            <a:r>
              <a:rPr lang="pt-BR" dirty="0" err="1"/>
              <a:t>quam</a:t>
            </a:r>
            <a:r>
              <a:rPr lang="pt-BR" dirty="0"/>
              <a:t>, ut porta massa </a:t>
            </a:r>
            <a:r>
              <a:rPr lang="pt-BR" dirty="0" err="1"/>
              <a:t>imperdiet</a:t>
            </a:r>
            <a:r>
              <a:rPr lang="pt-BR" dirty="0"/>
              <a:t> </a:t>
            </a:r>
            <a:r>
              <a:rPr lang="pt-BR" dirty="0" err="1"/>
              <a:t>mollis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lorem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66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TI Futuro 0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áfico 2">
            <a:extLst>
              <a:ext uri="{FF2B5EF4-FFF2-40B4-BE49-F238E27FC236}">
                <a16:creationId xmlns:a16="http://schemas.microsoft.com/office/drawing/2014/main" id="{3B93ED49-A214-432A-A975-B3334BF1B514}"/>
              </a:ext>
            </a:extLst>
          </p:cNvPr>
          <p:cNvSpPr/>
          <p:nvPr userDrawn="1"/>
        </p:nvSpPr>
        <p:spPr>
          <a:xfrm>
            <a:off x="0" y="0"/>
            <a:ext cx="10455275" cy="6860031"/>
          </a:xfrm>
          <a:custGeom>
            <a:avLst/>
            <a:gdLst>
              <a:gd name="connsiteX0" fmla="*/ 7713536 w 10455275"/>
              <a:gd name="connsiteY0" fmla="*/ 4575239 h 6860031"/>
              <a:gd name="connsiteX1" fmla="*/ 8740775 w 10455275"/>
              <a:gd name="connsiteY1" fmla="*/ 5714619 h 6860031"/>
              <a:gd name="connsiteX2" fmla="*/ 8740775 w 10455275"/>
              <a:gd name="connsiteY2" fmla="*/ 5714619 h 6860031"/>
              <a:gd name="connsiteX3" fmla="*/ 7595362 w 10455275"/>
              <a:gd name="connsiteY3" fmla="*/ 6860032 h 6860031"/>
              <a:gd name="connsiteX4" fmla="*/ 0 w 10455275"/>
              <a:gd name="connsiteY4" fmla="*/ 6860032 h 6860031"/>
              <a:gd name="connsiteX5" fmla="*/ 0 w 10455275"/>
              <a:gd name="connsiteY5" fmla="*/ 9525 h 6860031"/>
              <a:gd name="connsiteX6" fmla="*/ 9430830 w 10455275"/>
              <a:gd name="connsiteY6" fmla="*/ 0 h 6860031"/>
              <a:gd name="connsiteX7" fmla="*/ 10455275 w 10455275"/>
              <a:gd name="connsiteY7" fmla="*/ 1139063 h 6860031"/>
              <a:gd name="connsiteX8" fmla="*/ 10455275 w 10455275"/>
              <a:gd name="connsiteY8" fmla="*/ 1139063 h 6860031"/>
              <a:gd name="connsiteX9" fmla="*/ 9394825 w 10455275"/>
              <a:gd name="connsiteY9" fmla="*/ 2281301 h 6860031"/>
              <a:gd name="connsiteX10" fmla="*/ 9394825 w 10455275"/>
              <a:gd name="connsiteY10" fmla="*/ 2284476 h 6860031"/>
              <a:gd name="connsiteX11" fmla="*/ 6600825 w 10455275"/>
              <a:gd name="connsiteY11" fmla="*/ 2284476 h 6860031"/>
              <a:gd name="connsiteX12" fmla="*/ 6600825 w 10455275"/>
              <a:gd name="connsiteY12" fmla="*/ 2284984 h 6860031"/>
              <a:gd name="connsiteX13" fmla="*/ 5489575 w 10455275"/>
              <a:gd name="connsiteY13" fmla="*/ 3429826 h 6860031"/>
              <a:gd name="connsiteX14" fmla="*/ 5489575 w 10455275"/>
              <a:gd name="connsiteY14" fmla="*/ 3429826 h 6860031"/>
              <a:gd name="connsiteX15" fmla="*/ 6516815 w 10455275"/>
              <a:gd name="connsiteY15" fmla="*/ 4569206 h 68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55275" h="6860031">
                <a:moveTo>
                  <a:pt x="7713536" y="4575239"/>
                </a:moveTo>
                <a:cubicBezTo>
                  <a:pt x="8297228" y="4635843"/>
                  <a:pt x="8740775" y="5127771"/>
                  <a:pt x="8740775" y="5714619"/>
                </a:cubicBezTo>
                <a:lnTo>
                  <a:pt x="8740775" y="5714619"/>
                </a:lnTo>
                <a:cubicBezTo>
                  <a:pt x="8740775" y="6347212"/>
                  <a:pt x="8227949" y="6860032"/>
                  <a:pt x="7595362" y="6860032"/>
                </a:cubicBezTo>
                <a:lnTo>
                  <a:pt x="0" y="6860032"/>
                </a:lnTo>
                <a:lnTo>
                  <a:pt x="0" y="9525"/>
                </a:lnTo>
                <a:lnTo>
                  <a:pt x="9430830" y="0"/>
                </a:lnTo>
                <a:cubicBezTo>
                  <a:pt x="10013315" y="61921"/>
                  <a:pt x="10455275" y="553297"/>
                  <a:pt x="10455275" y="1139063"/>
                </a:cubicBezTo>
                <a:lnTo>
                  <a:pt x="10455275" y="1139063"/>
                </a:lnTo>
                <a:cubicBezTo>
                  <a:pt x="10455275" y="1743075"/>
                  <a:pt x="9987724" y="2237613"/>
                  <a:pt x="9394825" y="2281301"/>
                </a:cubicBezTo>
                <a:lnTo>
                  <a:pt x="9394825" y="2284476"/>
                </a:lnTo>
                <a:lnTo>
                  <a:pt x="6600825" y="2284476"/>
                </a:lnTo>
                <a:lnTo>
                  <a:pt x="6600825" y="2284984"/>
                </a:lnTo>
                <a:cubicBezTo>
                  <a:pt x="5984050" y="2303082"/>
                  <a:pt x="5489575" y="2808669"/>
                  <a:pt x="5489575" y="3429826"/>
                </a:cubicBezTo>
                <a:lnTo>
                  <a:pt x="5489575" y="3429826"/>
                </a:lnTo>
                <a:cubicBezTo>
                  <a:pt x="5489594" y="4016674"/>
                  <a:pt x="5933104" y="4508602"/>
                  <a:pt x="6516815" y="4569206"/>
                </a:cubicBez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7302EFF-2937-4C26-8A6B-71E7896802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9630" y="1492078"/>
            <a:ext cx="4940896" cy="2777139"/>
          </a:xfrm>
          <a:custGeom>
            <a:avLst/>
            <a:gdLst>
              <a:gd name="connsiteX0" fmla="*/ 0 w 4156202"/>
              <a:gd name="connsiteY0" fmla="*/ 0 h 2625755"/>
              <a:gd name="connsiteX1" fmla="*/ 4156202 w 4156202"/>
              <a:gd name="connsiteY1" fmla="*/ 0 h 2625755"/>
              <a:gd name="connsiteX2" fmla="*/ 4156202 w 4156202"/>
              <a:gd name="connsiteY2" fmla="*/ 2625755 h 2625755"/>
              <a:gd name="connsiteX3" fmla="*/ 0 w 4156202"/>
              <a:gd name="connsiteY3" fmla="*/ 2625755 h 262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6202" h="2625755">
                <a:moveTo>
                  <a:pt x="0" y="0"/>
                </a:moveTo>
                <a:lnTo>
                  <a:pt x="4156202" y="0"/>
                </a:lnTo>
                <a:lnTo>
                  <a:pt x="4156202" y="2625755"/>
                </a:lnTo>
                <a:lnTo>
                  <a:pt x="0" y="2625755"/>
                </a:lnTo>
                <a:close/>
              </a:path>
            </a:pathLst>
          </a:custGeom>
          <a:pattFill prst="pct5">
            <a:fgClr>
              <a:schemeClr val="bg1">
                <a:lumMod val="75000"/>
                <a:lumOff val="2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Espaço Reservado para Texto 5">
            <a:extLst>
              <a:ext uri="{FF2B5EF4-FFF2-40B4-BE49-F238E27FC236}">
                <a16:creationId xmlns:a16="http://schemas.microsoft.com/office/drawing/2014/main" id="{34070AC7-C2C7-4158-BB4F-F587CE66E5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4800" y="1492078"/>
            <a:ext cx="482600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D56C95F5-9F4F-458A-816B-02F63BF0AD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4800" y="2349500"/>
            <a:ext cx="4826000" cy="330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id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ac a </a:t>
            </a:r>
            <a:r>
              <a:rPr lang="pt-BR" dirty="0" err="1"/>
              <a:t>risus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sapien</a:t>
            </a:r>
            <a:r>
              <a:rPr lang="pt-BR" dirty="0"/>
              <a:t> </a:t>
            </a:r>
            <a:r>
              <a:rPr lang="pt-BR" dirty="0" err="1"/>
              <a:t>fermentum</a:t>
            </a:r>
            <a:r>
              <a:rPr lang="pt-BR" dirty="0"/>
              <a:t>,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laoreet</a:t>
            </a:r>
            <a:r>
              <a:rPr lang="pt-BR" dirty="0"/>
              <a:t> </a:t>
            </a:r>
            <a:r>
              <a:rPr lang="pt-BR" dirty="0" err="1"/>
              <a:t>eros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in </a:t>
            </a:r>
            <a:r>
              <a:rPr lang="pt-BR" dirty="0" err="1"/>
              <a:t>dapibus</a:t>
            </a:r>
            <a:r>
              <a:rPr lang="pt-BR" dirty="0"/>
              <a:t> est.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vitae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rutrum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ex. </a:t>
            </a:r>
            <a:r>
              <a:rPr lang="pt-BR" dirty="0" err="1"/>
              <a:t>Interdum</a:t>
            </a:r>
            <a:r>
              <a:rPr lang="pt-BR" dirty="0"/>
              <a:t> et </a:t>
            </a:r>
            <a:r>
              <a:rPr lang="pt-BR" dirty="0" err="1"/>
              <a:t>malesuada</a:t>
            </a:r>
            <a:r>
              <a:rPr lang="pt-BR" dirty="0"/>
              <a:t> fames ac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. </a:t>
            </a:r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dictum</a:t>
            </a:r>
            <a:r>
              <a:rPr lang="pt-BR" dirty="0"/>
              <a:t> </a:t>
            </a:r>
            <a:r>
              <a:rPr lang="pt-BR" dirty="0" err="1"/>
              <a:t>dignissim</a:t>
            </a:r>
            <a:r>
              <a:rPr lang="pt-BR" dirty="0"/>
              <a:t> </a:t>
            </a:r>
            <a:r>
              <a:rPr lang="pt-BR" dirty="0" err="1"/>
              <a:t>quam</a:t>
            </a:r>
            <a:r>
              <a:rPr lang="pt-BR" dirty="0"/>
              <a:t>, ut porta massa </a:t>
            </a:r>
            <a:r>
              <a:rPr lang="pt-BR" dirty="0" err="1"/>
              <a:t>imperdiet</a:t>
            </a:r>
            <a:r>
              <a:rPr lang="pt-BR" dirty="0"/>
              <a:t> </a:t>
            </a:r>
            <a:r>
              <a:rPr lang="pt-BR" dirty="0" err="1"/>
              <a:t>mollis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lorem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309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34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65" r:id="rId5"/>
    <p:sldLayoutId id="2147483666" r:id="rId6"/>
    <p:sldLayoutId id="2147483667" r:id="rId7"/>
    <p:sldLayoutId id="2147483657" r:id="rId8"/>
    <p:sldLayoutId id="2147483658" r:id="rId9"/>
    <p:sldLayoutId id="2147483659" r:id="rId10"/>
    <p:sldLayoutId id="2147483653" r:id="rId11"/>
    <p:sldLayoutId id="2147483654" r:id="rId12"/>
    <p:sldLayoutId id="2147483652" r:id="rId13"/>
    <p:sldLayoutId id="2147483655" r:id="rId14"/>
    <p:sldLayoutId id="2147483660" r:id="rId15"/>
    <p:sldLayoutId id="2147483663" r:id="rId16"/>
    <p:sldLayoutId id="2147483662" r:id="rId17"/>
    <p:sldLayoutId id="2147483661" r:id="rId18"/>
    <p:sldLayoutId id="2147483668" r:id="rId19"/>
    <p:sldLayoutId id="214748366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8.png"/><Relationship Id="rId18" Type="http://schemas.openxmlformats.org/officeDocument/2006/relationships/image" Target="../media/image14.svg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12" Type="http://schemas.openxmlformats.org/officeDocument/2006/relationships/image" Target="../media/image22.svg"/><Relationship Id="rId17" Type="http://schemas.openxmlformats.org/officeDocument/2006/relationships/image" Target="../media/image13.png"/><Relationship Id="rId2" Type="http://schemas.openxmlformats.org/officeDocument/2006/relationships/image" Target="../media/image30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svg"/><Relationship Id="rId11" Type="http://schemas.openxmlformats.org/officeDocument/2006/relationships/image" Target="../media/image21.png"/><Relationship Id="rId5" Type="http://schemas.openxmlformats.org/officeDocument/2006/relationships/image" Target="../media/image1.png"/><Relationship Id="rId15" Type="http://schemas.openxmlformats.org/officeDocument/2006/relationships/image" Target="../media/image19.png"/><Relationship Id="rId10" Type="http://schemas.openxmlformats.org/officeDocument/2006/relationships/image" Target="../media/image18.svg"/><Relationship Id="rId4" Type="http://schemas.openxmlformats.org/officeDocument/2006/relationships/image" Target="../media/image24.svg"/><Relationship Id="rId9" Type="http://schemas.openxmlformats.org/officeDocument/2006/relationships/image" Target="../media/image17.png"/><Relationship Id="rId1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EBE8F9A0-8A4F-43AD-B6FC-05210C59EC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72F9E86-A1BB-4625-A033-849816FD25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232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59D4EC7-C1EA-44C6-85FF-BCB20C614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7784" y="4780651"/>
            <a:ext cx="7236431" cy="17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17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ço Reservado para Imagem 44">
            <a:extLst>
              <a:ext uri="{FF2B5EF4-FFF2-40B4-BE49-F238E27FC236}">
                <a16:creationId xmlns:a16="http://schemas.microsoft.com/office/drawing/2014/main" id="{846802CE-DAE9-4873-9287-EF6DD1A4B4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6" name="Espaço Reservado para Imagem 45">
            <a:extLst>
              <a:ext uri="{FF2B5EF4-FFF2-40B4-BE49-F238E27FC236}">
                <a16:creationId xmlns:a16="http://schemas.microsoft.com/office/drawing/2014/main" id="{8C60A0D8-40B3-4261-8F30-64BE49B5E8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7" name="Espaço Reservado para Texto 46">
            <a:extLst>
              <a:ext uri="{FF2B5EF4-FFF2-40B4-BE49-F238E27FC236}">
                <a16:creationId xmlns:a16="http://schemas.microsoft.com/office/drawing/2014/main" id="{783A9671-9D62-48DA-BC84-47CD140003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8" name="Espaço Reservado para Texto 47">
            <a:extLst>
              <a:ext uri="{FF2B5EF4-FFF2-40B4-BE49-F238E27FC236}">
                <a16:creationId xmlns:a16="http://schemas.microsoft.com/office/drawing/2014/main" id="{E8644D3B-8514-4891-BDCE-09AA4C57BD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DD467D6-A6FF-4173-AEDC-A75C8CC3CF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" r="1"/>
          <a:stretch/>
        </p:blipFill>
        <p:spPr>
          <a:xfrm>
            <a:off x="5647121" y="1950658"/>
            <a:ext cx="5819948" cy="3429916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70F38C37-546F-4423-8629-F64741546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1103" y="473232"/>
            <a:ext cx="2488393" cy="1162800"/>
          </a:xfrm>
          <a:prstGeom prst="rect">
            <a:avLst/>
          </a:prstGeom>
        </p:spPr>
      </p:pic>
      <p:pic>
        <p:nvPicPr>
          <p:cNvPr id="50" name="Gráfico 49">
            <a:extLst>
              <a:ext uri="{FF2B5EF4-FFF2-40B4-BE49-F238E27FC236}">
                <a16:creationId xmlns:a16="http://schemas.microsoft.com/office/drawing/2014/main" id="{22BE054B-A9AB-44E0-9C6B-41D27054F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6096000" y="5571754"/>
            <a:ext cx="3721100" cy="5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8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1901B300-3DBA-4DAF-AC45-80ADA338B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5425" y="527050"/>
            <a:ext cx="2486787" cy="1162050"/>
          </a:xfrm>
          <a:prstGeom prst="rect">
            <a:avLst/>
          </a:prstGeom>
        </p:spPr>
      </p:pic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7B87B6DB-0AD6-4A65-BBE4-1AC74425AB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8" name="Espaço Reservado para Texto 37">
            <a:extLst>
              <a:ext uri="{FF2B5EF4-FFF2-40B4-BE49-F238E27FC236}">
                <a16:creationId xmlns:a16="http://schemas.microsoft.com/office/drawing/2014/main" id="{C53A42B9-F88F-479C-9B68-3062F925BB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" name="Gráfico 40">
            <a:extLst>
              <a:ext uri="{FF2B5EF4-FFF2-40B4-BE49-F238E27FC236}">
                <a16:creationId xmlns:a16="http://schemas.microsoft.com/office/drawing/2014/main" id="{5E3382F0-331E-48D0-A2C8-CA96C0670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975" y="451325"/>
            <a:ext cx="631825" cy="61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1901B300-3DBA-4DAF-AC45-80ADA338B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5425" y="527050"/>
            <a:ext cx="2486787" cy="1162050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4060B63-64FF-407F-BA01-4C64AACBB6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E48907-D5A4-4115-9443-AF643F422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3DDE79E4-9595-4B2A-A7D9-2F78707AF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8510" y="5435600"/>
            <a:ext cx="1103702" cy="106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62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1EF43A33-591D-46F4-8B98-4AE35F77E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3819" y="527050"/>
            <a:ext cx="2488393" cy="1162800"/>
          </a:xfrm>
          <a:prstGeom prst="rect">
            <a:avLst/>
          </a:prstGeo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E9F5AC-D447-4017-B22B-09D8CC43C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F5CF02E-A004-47C1-A5B0-CD1CCEAE30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943796FC-9518-4C1E-85F1-C482A3EE4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4158" y="4998810"/>
            <a:ext cx="518054" cy="133214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AD6CD6A4-C817-4C7F-BF66-43DC17FDDB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76200" y="5420650"/>
            <a:ext cx="4455939" cy="13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58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88599F2A-EC1D-45C1-B519-8E51B4B770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D8122CD-8019-4076-A588-D6C3EBD7D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7B379AA5-937F-4254-AFDF-BB29AB3AD4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4BFF242-C595-4464-8204-F2627CA73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8600" y="116681"/>
            <a:ext cx="1454912" cy="67986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7A3AEFC-8420-4952-81E5-25CE9CE67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V="1">
            <a:off x="1056275" y="2990718"/>
            <a:ext cx="5841826" cy="9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12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id="{F569745D-F8EB-40D2-9414-B60DCCEC5F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61FEBE85-2C3B-4FC3-AF4B-CFB7977FD1DB}"/>
              </a:ext>
            </a:extLst>
          </p:cNvPr>
          <p:cNvSpPr/>
          <p:nvPr/>
        </p:nvSpPr>
        <p:spPr>
          <a:xfrm>
            <a:off x="1" y="3428999"/>
            <a:ext cx="10083799" cy="3430016"/>
          </a:xfrm>
          <a:custGeom>
            <a:avLst/>
            <a:gdLst>
              <a:gd name="connsiteX0" fmla="*/ 0 w 10083799"/>
              <a:gd name="connsiteY0" fmla="*/ 0 h 3430016"/>
              <a:gd name="connsiteX1" fmla="*/ 7486649 w 10083799"/>
              <a:gd name="connsiteY1" fmla="*/ 0 h 3430016"/>
              <a:gd name="connsiteX2" fmla="*/ 7486649 w 10083799"/>
              <a:gd name="connsiteY2" fmla="*/ 2106 h 3430016"/>
              <a:gd name="connsiteX3" fmla="*/ 9571576 w 10083799"/>
              <a:gd name="connsiteY3" fmla="*/ 0 h 3430016"/>
              <a:gd name="connsiteX4" fmla="*/ 10083799 w 10083799"/>
              <a:gd name="connsiteY4" fmla="*/ 569532 h 3430016"/>
              <a:gd name="connsiteX5" fmla="*/ 9553574 w 10083799"/>
              <a:gd name="connsiteY5" fmla="*/ 1140651 h 3430016"/>
              <a:gd name="connsiteX6" fmla="*/ 9553574 w 10083799"/>
              <a:gd name="connsiteY6" fmla="*/ 1142238 h 3430016"/>
              <a:gd name="connsiteX7" fmla="*/ 8156574 w 10083799"/>
              <a:gd name="connsiteY7" fmla="*/ 1142238 h 3430016"/>
              <a:gd name="connsiteX8" fmla="*/ 8156574 w 10083799"/>
              <a:gd name="connsiteY8" fmla="*/ 1142492 h 3430016"/>
              <a:gd name="connsiteX9" fmla="*/ 7600949 w 10083799"/>
              <a:gd name="connsiteY9" fmla="*/ 1714913 h 3430016"/>
              <a:gd name="connsiteX10" fmla="*/ 8114568 w 10083799"/>
              <a:gd name="connsiteY10" fmla="*/ 2284603 h 3430016"/>
              <a:gd name="connsiteX11" fmla="*/ 8712929 w 10083799"/>
              <a:gd name="connsiteY11" fmla="*/ 2287619 h 3430016"/>
              <a:gd name="connsiteX12" fmla="*/ 9226549 w 10083799"/>
              <a:gd name="connsiteY12" fmla="*/ 2857310 h 3430016"/>
              <a:gd name="connsiteX13" fmla="*/ 8653842 w 10083799"/>
              <a:gd name="connsiteY13" fmla="*/ 3430016 h 3430016"/>
              <a:gd name="connsiteX14" fmla="*/ 4856161 w 10083799"/>
              <a:gd name="connsiteY14" fmla="*/ 3430016 h 3430016"/>
              <a:gd name="connsiteX15" fmla="*/ 4856161 w 10083799"/>
              <a:gd name="connsiteY15" fmla="*/ 3428999 h 3430016"/>
              <a:gd name="connsiteX16" fmla="*/ 0 w 10083799"/>
              <a:gd name="connsiteY16" fmla="*/ 3428999 h 343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83799" h="3430016">
                <a:moveTo>
                  <a:pt x="0" y="0"/>
                </a:moveTo>
                <a:lnTo>
                  <a:pt x="7486649" y="0"/>
                </a:lnTo>
                <a:lnTo>
                  <a:pt x="7486649" y="2106"/>
                </a:lnTo>
                <a:lnTo>
                  <a:pt x="9571576" y="0"/>
                </a:lnTo>
                <a:cubicBezTo>
                  <a:pt x="9862819" y="30961"/>
                  <a:pt x="10083799" y="276649"/>
                  <a:pt x="10083799" y="569532"/>
                </a:cubicBezTo>
                <a:cubicBezTo>
                  <a:pt x="10083799" y="871538"/>
                  <a:pt x="9850023" y="1118807"/>
                  <a:pt x="9553574" y="1140651"/>
                </a:cubicBezTo>
                <a:lnTo>
                  <a:pt x="9553574" y="1142238"/>
                </a:lnTo>
                <a:lnTo>
                  <a:pt x="8156574" y="1142238"/>
                </a:lnTo>
                <a:lnTo>
                  <a:pt x="8156574" y="1142492"/>
                </a:lnTo>
                <a:cubicBezTo>
                  <a:pt x="7848186" y="1151541"/>
                  <a:pt x="7600949" y="1404334"/>
                  <a:pt x="7600949" y="1714913"/>
                </a:cubicBezTo>
                <a:cubicBezTo>
                  <a:pt x="7600958" y="2008337"/>
                  <a:pt x="7822713" y="2254301"/>
                  <a:pt x="8114568" y="2284603"/>
                </a:cubicBezTo>
                <a:lnTo>
                  <a:pt x="8712929" y="2287619"/>
                </a:lnTo>
                <a:cubicBezTo>
                  <a:pt x="9004775" y="2317922"/>
                  <a:pt x="9226549" y="2563886"/>
                  <a:pt x="9226549" y="2857310"/>
                </a:cubicBezTo>
                <a:cubicBezTo>
                  <a:pt x="9226549" y="3173606"/>
                  <a:pt x="8970136" y="3430016"/>
                  <a:pt x="8653842" y="3430016"/>
                </a:cubicBezTo>
                <a:lnTo>
                  <a:pt x="4856161" y="3430016"/>
                </a:lnTo>
                <a:lnTo>
                  <a:pt x="4856161" y="3428999"/>
                </a:lnTo>
                <a:lnTo>
                  <a:pt x="0" y="3428999"/>
                </a:lnTo>
                <a:close/>
              </a:path>
            </a:pathLst>
          </a:custGeom>
          <a:solidFill>
            <a:srgbClr val="00DEA9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540DD529-B56F-45CE-946E-2248273C37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A58FC682-7955-46E6-A1B1-7D978B979E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C0E171B9-C60F-4D55-A9E8-9355DF2F1E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5899" y="3924807"/>
            <a:ext cx="4127500" cy="24384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711FA8E-040C-416F-9B91-BF1D2BD15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0900" y="5662538"/>
            <a:ext cx="2070101" cy="967337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AA0FF3B2-A457-4797-A85B-8B906CD6E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3850" y="2823326"/>
            <a:ext cx="6565900" cy="109773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AFEFCF2-2A5F-4301-B9CF-16D8E6D3C7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0775951" y="228125"/>
            <a:ext cx="1098550" cy="110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23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251ABFF7-EA46-4B83-9FF8-F1A7EDE69E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3" name="Gráfico 12">
            <a:extLst>
              <a:ext uri="{FF2B5EF4-FFF2-40B4-BE49-F238E27FC236}">
                <a16:creationId xmlns:a16="http://schemas.microsoft.com/office/drawing/2014/main" id="{103DD237-E772-469F-8231-4AB9E8B798C8}"/>
              </a:ext>
            </a:extLst>
          </p:cNvPr>
          <p:cNvSpPr/>
          <p:nvPr/>
        </p:nvSpPr>
        <p:spPr>
          <a:xfrm>
            <a:off x="-17734" y="944305"/>
            <a:ext cx="9069590" cy="4965044"/>
          </a:xfrm>
          <a:custGeom>
            <a:avLst/>
            <a:gdLst>
              <a:gd name="connsiteX0" fmla="*/ 5576242 w 7558289"/>
              <a:gd name="connsiteY0" fmla="*/ 3307515 h 4959229"/>
              <a:gd name="connsiteX1" fmla="*/ 6318850 w 7558289"/>
              <a:gd name="connsiteY1" fmla="*/ 4131192 h 4959229"/>
              <a:gd name="connsiteX2" fmla="*/ 6318850 w 7558289"/>
              <a:gd name="connsiteY2" fmla="*/ 4131192 h 4959229"/>
              <a:gd name="connsiteX3" fmla="*/ 5490812 w 7558289"/>
              <a:gd name="connsiteY3" fmla="*/ 4959230 h 4959229"/>
              <a:gd name="connsiteX4" fmla="*/ 0 w 7558289"/>
              <a:gd name="connsiteY4" fmla="*/ 4959230 h 4959229"/>
              <a:gd name="connsiteX5" fmla="*/ 0 w 7558289"/>
              <a:gd name="connsiteY5" fmla="*/ 6886 h 4959229"/>
              <a:gd name="connsiteX6" fmla="*/ 6817702 w 7558289"/>
              <a:gd name="connsiteY6" fmla="*/ 0 h 4959229"/>
              <a:gd name="connsiteX7" fmla="*/ 7558290 w 7558289"/>
              <a:gd name="connsiteY7" fmla="*/ 823447 h 4959229"/>
              <a:gd name="connsiteX8" fmla="*/ 7558290 w 7558289"/>
              <a:gd name="connsiteY8" fmla="*/ 823447 h 4959229"/>
              <a:gd name="connsiteX9" fmla="*/ 6791674 w 7558289"/>
              <a:gd name="connsiteY9" fmla="*/ 1649190 h 4959229"/>
              <a:gd name="connsiteX10" fmla="*/ 6791674 w 7558289"/>
              <a:gd name="connsiteY10" fmla="*/ 1651485 h 4959229"/>
              <a:gd name="connsiteX11" fmla="*/ 4771845 w 7558289"/>
              <a:gd name="connsiteY11" fmla="*/ 1651485 h 4959229"/>
              <a:gd name="connsiteX12" fmla="*/ 4771845 w 7558289"/>
              <a:gd name="connsiteY12" fmla="*/ 1651853 h 4959229"/>
              <a:gd name="connsiteX13" fmla="*/ 3968504 w 7558289"/>
              <a:gd name="connsiteY13" fmla="*/ 2479477 h 4959229"/>
              <a:gd name="connsiteX14" fmla="*/ 3968504 w 7558289"/>
              <a:gd name="connsiteY14" fmla="*/ 2479477 h 4959229"/>
              <a:gd name="connsiteX15" fmla="*/ 4711113 w 7558289"/>
              <a:gd name="connsiteY15" fmla="*/ 3303154 h 4959229"/>
              <a:gd name="connsiteX0" fmla="*/ 7087542 w 9069590"/>
              <a:gd name="connsiteY0" fmla="*/ 3307515 h 4959230"/>
              <a:gd name="connsiteX1" fmla="*/ 7830150 w 9069590"/>
              <a:gd name="connsiteY1" fmla="*/ 4131192 h 4959230"/>
              <a:gd name="connsiteX2" fmla="*/ 7830150 w 9069590"/>
              <a:gd name="connsiteY2" fmla="*/ 4131192 h 4959230"/>
              <a:gd name="connsiteX3" fmla="*/ 7002112 w 9069590"/>
              <a:gd name="connsiteY3" fmla="*/ 4959230 h 4959230"/>
              <a:gd name="connsiteX4" fmla="*/ 0 w 9069590"/>
              <a:gd name="connsiteY4" fmla="*/ 4933830 h 4959230"/>
              <a:gd name="connsiteX5" fmla="*/ 1511300 w 9069590"/>
              <a:gd name="connsiteY5" fmla="*/ 6886 h 4959230"/>
              <a:gd name="connsiteX6" fmla="*/ 8329002 w 9069590"/>
              <a:gd name="connsiteY6" fmla="*/ 0 h 4959230"/>
              <a:gd name="connsiteX7" fmla="*/ 9069590 w 9069590"/>
              <a:gd name="connsiteY7" fmla="*/ 823447 h 4959230"/>
              <a:gd name="connsiteX8" fmla="*/ 9069590 w 9069590"/>
              <a:gd name="connsiteY8" fmla="*/ 823447 h 4959230"/>
              <a:gd name="connsiteX9" fmla="*/ 8302974 w 9069590"/>
              <a:gd name="connsiteY9" fmla="*/ 1649190 h 4959230"/>
              <a:gd name="connsiteX10" fmla="*/ 8302974 w 9069590"/>
              <a:gd name="connsiteY10" fmla="*/ 1651485 h 4959230"/>
              <a:gd name="connsiteX11" fmla="*/ 6283145 w 9069590"/>
              <a:gd name="connsiteY11" fmla="*/ 1651485 h 4959230"/>
              <a:gd name="connsiteX12" fmla="*/ 6283145 w 9069590"/>
              <a:gd name="connsiteY12" fmla="*/ 1651853 h 4959230"/>
              <a:gd name="connsiteX13" fmla="*/ 5479804 w 9069590"/>
              <a:gd name="connsiteY13" fmla="*/ 2479477 h 4959230"/>
              <a:gd name="connsiteX14" fmla="*/ 5479804 w 9069590"/>
              <a:gd name="connsiteY14" fmla="*/ 2479477 h 4959230"/>
              <a:gd name="connsiteX15" fmla="*/ 6222413 w 9069590"/>
              <a:gd name="connsiteY15" fmla="*/ 3303154 h 4959230"/>
              <a:gd name="connsiteX16" fmla="*/ 7087542 w 9069590"/>
              <a:gd name="connsiteY16" fmla="*/ 3307515 h 4959230"/>
              <a:gd name="connsiteX0" fmla="*/ 7087542 w 9069590"/>
              <a:gd name="connsiteY0" fmla="*/ 3313329 h 4965044"/>
              <a:gd name="connsiteX1" fmla="*/ 7830150 w 9069590"/>
              <a:gd name="connsiteY1" fmla="*/ 4137006 h 4965044"/>
              <a:gd name="connsiteX2" fmla="*/ 7830150 w 9069590"/>
              <a:gd name="connsiteY2" fmla="*/ 4137006 h 4965044"/>
              <a:gd name="connsiteX3" fmla="*/ 7002112 w 9069590"/>
              <a:gd name="connsiteY3" fmla="*/ 4965044 h 4965044"/>
              <a:gd name="connsiteX4" fmla="*/ 0 w 9069590"/>
              <a:gd name="connsiteY4" fmla="*/ 4939644 h 4965044"/>
              <a:gd name="connsiteX5" fmla="*/ 12700 w 9069590"/>
              <a:gd name="connsiteY5" fmla="*/ 0 h 4965044"/>
              <a:gd name="connsiteX6" fmla="*/ 8329002 w 9069590"/>
              <a:gd name="connsiteY6" fmla="*/ 5814 h 4965044"/>
              <a:gd name="connsiteX7" fmla="*/ 9069590 w 9069590"/>
              <a:gd name="connsiteY7" fmla="*/ 829261 h 4965044"/>
              <a:gd name="connsiteX8" fmla="*/ 9069590 w 9069590"/>
              <a:gd name="connsiteY8" fmla="*/ 829261 h 4965044"/>
              <a:gd name="connsiteX9" fmla="*/ 8302974 w 9069590"/>
              <a:gd name="connsiteY9" fmla="*/ 1655004 h 4965044"/>
              <a:gd name="connsiteX10" fmla="*/ 8302974 w 9069590"/>
              <a:gd name="connsiteY10" fmla="*/ 1657299 h 4965044"/>
              <a:gd name="connsiteX11" fmla="*/ 6283145 w 9069590"/>
              <a:gd name="connsiteY11" fmla="*/ 1657299 h 4965044"/>
              <a:gd name="connsiteX12" fmla="*/ 6283145 w 9069590"/>
              <a:gd name="connsiteY12" fmla="*/ 1657667 h 4965044"/>
              <a:gd name="connsiteX13" fmla="*/ 5479804 w 9069590"/>
              <a:gd name="connsiteY13" fmla="*/ 2485291 h 4965044"/>
              <a:gd name="connsiteX14" fmla="*/ 5479804 w 9069590"/>
              <a:gd name="connsiteY14" fmla="*/ 2485291 h 4965044"/>
              <a:gd name="connsiteX15" fmla="*/ 6222413 w 9069590"/>
              <a:gd name="connsiteY15" fmla="*/ 3308968 h 4965044"/>
              <a:gd name="connsiteX16" fmla="*/ 7087542 w 9069590"/>
              <a:gd name="connsiteY16" fmla="*/ 3313329 h 496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69590" h="4965044">
                <a:moveTo>
                  <a:pt x="7087542" y="3313329"/>
                </a:moveTo>
                <a:cubicBezTo>
                  <a:pt x="7509502" y="3357141"/>
                  <a:pt x="7830150" y="3712764"/>
                  <a:pt x="7830150" y="4137006"/>
                </a:cubicBezTo>
                <a:lnTo>
                  <a:pt x="7830150" y="4137006"/>
                </a:lnTo>
                <a:cubicBezTo>
                  <a:pt x="7830150" y="4594318"/>
                  <a:pt x="7459420" y="4965044"/>
                  <a:pt x="7002112" y="4965044"/>
                </a:cubicBezTo>
                <a:lnTo>
                  <a:pt x="0" y="4939644"/>
                </a:lnTo>
                <a:cubicBezTo>
                  <a:pt x="4233" y="3293096"/>
                  <a:pt x="8467" y="1646548"/>
                  <a:pt x="12700" y="0"/>
                </a:cubicBezTo>
                <a:lnTo>
                  <a:pt x="8329002" y="5814"/>
                </a:lnTo>
                <a:cubicBezTo>
                  <a:pt x="8750090" y="50578"/>
                  <a:pt x="9069590" y="405802"/>
                  <a:pt x="9069590" y="829261"/>
                </a:cubicBezTo>
                <a:lnTo>
                  <a:pt x="9069590" y="829261"/>
                </a:lnTo>
                <a:cubicBezTo>
                  <a:pt x="9069590" y="1265912"/>
                  <a:pt x="8731590" y="1623421"/>
                  <a:pt x="8302974" y="1655004"/>
                </a:cubicBezTo>
                <a:lnTo>
                  <a:pt x="8302974" y="1657299"/>
                </a:lnTo>
                <a:lnTo>
                  <a:pt x="6283145" y="1657299"/>
                </a:lnTo>
                <a:lnTo>
                  <a:pt x="6283145" y="1657667"/>
                </a:lnTo>
                <a:cubicBezTo>
                  <a:pt x="5837268" y="1670750"/>
                  <a:pt x="5479804" y="2036247"/>
                  <a:pt x="5479804" y="2485291"/>
                </a:cubicBezTo>
                <a:lnTo>
                  <a:pt x="5479804" y="2485291"/>
                </a:lnTo>
                <a:cubicBezTo>
                  <a:pt x="5479818" y="2909533"/>
                  <a:pt x="5800438" y="3265156"/>
                  <a:pt x="6222413" y="3308968"/>
                </a:cubicBezTo>
                <a:lnTo>
                  <a:pt x="7087542" y="3313329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  <a:ln w="458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7FC7B36F-626F-43A6-9C6D-79CB356727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26E470A2-FF40-4AE7-9197-0502B8D0AF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0C89C4A5-C686-4DF3-A1A5-D7E06FBF6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2319" y="1250025"/>
            <a:ext cx="2025751" cy="946613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90F7345B-3B3D-4A16-A21F-4431F9858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2201" y="4491602"/>
            <a:ext cx="4761738" cy="142356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9414196C-ADD8-4D43-A946-53003DFED4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3495" y="4218604"/>
            <a:ext cx="398949" cy="102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51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CE7E9E58-A65A-4C48-9F70-0135C0B94F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E1D11FA1-14E4-4FF7-B2CB-902B4DBEBE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D90FD561-0360-4286-8ACD-69A541F315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4D6280C2-671F-4AFB-BC32-93621833CA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5ADF05AA-0EBB-4071-A828-311DAEBB97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1BB1861F-1C03-4FDF-B78E-91961D80C4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5BECED65-98C9-483C-8C7B-6022EEBBB7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EDB40435-5CE1-4741-82D8-1DB4FC2D5C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8BDDCA7D-3008-4073-AF76-8C63109781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1F82D209-37F0-4539-BA0C-FA21AFB387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5D685DCA-7E21-49DB-9A0C-EB471C6E15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E24C0745-4094-4D97-BA36-11C0274CB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700" y="388669"/>
            <a:ext cx="1463675" cy="683960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38418426-F165-44B0-9C1E-F917334D6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7488" y="3530600"/>
            <a:ext cx="601392" cy="57785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ABC357C3-545D-47A5-9A62-9913878D1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2944" y="187247"/>
            <a:ext cx="532082" cy="511253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B8069192-8E09-4D7F-BCBD-9C8C9B78C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V="1">
            <a:off x="7293178" y="6021890"/>
            <a:ext cx="1702831" cy="2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60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8594C4A-AA77-45C5-AD5F-B0A66DBC50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152DD-1970-41C5-93CB-35ED9829F8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CA9CBAF1-EC4D-4987-BC09-2D18137A00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9D9B69A3-0EA0-40C8-9742-1555E013D1B0}"/>
              </a:ext>
            </a:extLst>
          </p:cNvPr>
          <p:cNvGrpSpPr/>
          <p:nvPr/>
        </p:nvGrpSpPr>
        <p:grpSpPr>
          <a:xfrm>
            <a:off x="4002880" y="2837122"/>
            <a:ext cx="4186238" cy="253348"/>
            <a:chOff x="5240503" y="3179115"/>
            <a:chExt cx="2892564" cy="175056"/>
          </a:xfrm>
          <a:solidFill>
            <a:schemeClr val="tx1"/>
          </a:solidFill>
        </p:grpSpPr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D877EFC0-103F-4826-BB98-0CF89D88F547}"/>
                </a:ext>
              </a:extLst>
            </p:cNvPr>
            <p:cNvSpPr/>
            <p:nvPr/>
          </p:nvSpPr>
          <p:spPr>
            <a:xfrm>
              <a:off x="7145637" y="3203056"/>
              <a:ext cx="93863" cy="122370"/>
            </a:xfrm>
            <a:custGeom>
              <a:avLst/>
              <a:gdLst>
                <a:gd name="connsiteX0" fmla="*/ 87556 w 93863"/>
                <a:gd name="connsiteY0" fmla="*/ 323 h 122370"/>
                <a:gd name="connsiteX1" fmla="*/ 81082 w 93863"/>
                <a:gd name="connsiteY1" fmla="*/ 1082 h 122370"/>
                <a:gd name="connsiteX2" fmla="*/ 77275 w 93863"/>
                <a:gd name="connsiteY2" fmla="*/ 6226 h 122370"/>
                <a:gd name="connsiteX3" fmla="*/ 72131 w 93863"/>
                <a:gd name="connsiteY3" fmla="*/ 19931 h 122370"/>
                <a:gd name="connsiteX4" fmla="*/ 60513 w 93863"/>
                <a:gd name="connsiteY4" fmla="*/ 51547 h 122370"/>
                <a:gd name="connsiteX5" fmla="*/ 49279 w 93863"/>
                <a:gd name="connsiteY5" fmla="*/ 82396 h 122370"/>
                <a:gd name="connsiteX6" fmla="*/ 44330 w 93863"/>
                <a:gd name="connsiteY6" fmla="*/ 82013 h 122370"/>
                <a:gd name="connsiteX7" fmla="*/ 38428 w 93863"/>
                <a:gd name="connsiteY7" fmla="*/ 66018 h 122370"/>
                <a:gd name="connsiteX8" fmla="*/ 25856 w 93863"/>
                <a:gd name="connsiteY8" fmla="*/ 31548 h 122370"/>
                <a:gd name="connsiteX9" fmla="*/ 17704 w 93863"/>
                <a:gd name="connsiteY9" fmla="*/ 8721 h 122370"/>
                <a:gd name="connsiteX10" fmla="*/ 16750 w 93863"/>
                <a:gd name="connsiteY10" fmla="*/ 6275 h 122370"/>
                <a:gd name="connsiteX11" fmla="*/ 12747 w 93863"/>
                <a:gd name="connsiteY11" fmla="*/ 1131 h 122370"/>
                <a:gd name="connsiteX12" fmla="*/ 6274 w 93863"/>
                <a:gd name="connsiteY12" fmla="*/ 372 h 122370"/>
                <a:gd name="connsiteX13" fmla="*/ 1129 w 93863"/>
                <a:gd name="connsiteY13" fmla="*/ 4180 h 122370"/>
                <a:gd name="connsiteX14" fmla="*/ 45 w 93863"/>
                <a:gd name="connsiteY14" fmla="*/ 8085 h 122370"/>
                <a:gd name="connsiteX15" fmla="*/ 45 w 93863"/>
                <a:gd name="connsiteY15" fmla="*/ 8289 h 122370"/>
                <a:gd name="connsiteX16" fmla="*/ 45 w 93863"/>
                <a:gd name="connsiteY16" fmla="*/ 8289 h 122370"/>
                <a:gd name="connsiteX17" fmla="*/ 4 w 93863"/>
                <a:gd name="connsiteY17" fmla="*/ 9014 h 122370"/>
                <a:gd name="connsiteX18" fmla="*/ 4 w 93863"/>
                <a:gd name="connsiteY18" fmla="*/ 113629 h 122370"/>
                <a:gd name="connsiteX19" fmla="*/ 8214 w 93863"/>
                <a:gd name="connsiteY19" fmla="*/ 122367 h 122370"/>
                <a:gd name="connsiteX20" fmla="*/ 16954 w 93863"/>
                <a:gd name="connsiteY20" fmla="*/ 114155 h 122370"/>
                <a:gd name="connsiteX21" fmla="*/ 16954 w 93863"/>
                <a:gd name="connsiteY21" fmla="*/ 113629 h 122370"/>
                <a:gd name="connsiteX22" fmla="*/ 16954 w 93863"/>
                <a:gd name="connsiteY22" fmla="*/ 56120 h 122370"/>
                <a:gd name="connsiteX23" fmla="*/ 29525 w 93863"/>
                <a:gd name="connsiteY23" fmla="*/ 90582 h 122370"/>
                <a:gd name="connsiteX24" fmla="*/ 37678 w 93863"/>
                <a:gd name="connsiteY24" fmla="*/ 113246 h 122370"/>
                <a:gd name="connsiteX25" fmla="*/ 38631 w 93863"/>
                <a:gd name="connsiteY25" fmla="*/ 115692 h 122370"/>
                <a:gd name="connsiteX26" fmla="*/ 40914 w 93863"/>
                <a:gd name="connsiteY26" fmla="*/ 119499 h 122370"/>
                <a:gd name="connsiteX27" fmla="*/ 46825 w 93863"/>
                <a:gd name="connsiteY27" fmla="*/ 121945 h 122370"/>
                <a:gd name="connsiteX28" fmla="*/ 51203 w 93863"/>
                <a:gd name="connsiteY28" fmla="*/ 120804 h 122370"/>
                <a:gd name="connsiteX29" fmla="*/ 55010 w 93863"/>
                <a:gd name="connsiteY29" fmla="*/ 115659 h 122370"/>
                <a:gd name="connsiteX30" fmla="*/ 60155 w 93863"/>
                <a:gd name="connsiteY30" fmla="*/ 101947 h 122370"/>
                <a:gd name="connsiteX31" fmla="*/ 69481 w 93863"/>
                <a:gd name="connsiteY31" fmla="*/ 76616 h 122370"/>
                <a:gd name="connsiteX32" fmla="*/ 69677 w 93863"/>
                <a:gd name="connsiteY32" fmla="*/ 75858 h 122370"/>
                <a:gd name="connsiteX33" fmla="*/ 71577 w 93863"/>
                <a:gd name="connsiteY33" fmla="*/ 70339 h 122370"/>
                <a:gd name="connsiteX34" fmla="*/ 74242 w 93863"/>
                <a:gd name="connsiteY34" fmla="*/ 63287 h 122370"/>
                <a:gd name="connsiteX35" fmla="*/ 76908 w 93863"/>
                <a:gd name="connsiteY35" fmla="*/ 64811 h 122370"/>
                <a:gd name="connsiteX36" fmla="*/ 76908 w 93863"/>
                <a:gd name="connsiteY36" fmla="*/ 113564 h 122370"/>
                <a:gd name="connsiteX37" fmla="*/ 85118 w 93863"/>
                <a:gd name="connsiteY37" fmla="*/ 122301 h 122370"/>
                <a:gd name="connsiteX38" fmla="*/ 93858 w 93863"/>
                <a:gd name="connsiteY38" fmla="*/ 114090 h 122370"/>
                <a:gd name="connsiteX39" fmla="*/ 93858 w 93863"/>
                <a:gd name="connsiteY39" fmla="*/ 113564 h 122370"/>
                <a:gd name="connsiteX40" fmla="*/ 93858 w 93863"/>
                <a:gd name="connsiteY40" fmla="*/ 8509 h 122370"/>
                <a:gd name="connsiteX41" fmla="*/ 87556 w 93863"/>
                <a:gd name="connsiteY41" fmla="*/ 323 h 12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863" h="122370">
                  <a:moveTo>
                    <a:pt x="87556" y="323"/>
                  </a:moveTo>
                  <a:cubicBezTo>
                    <a:pt x="85379" y="-294"/>
                    <a:pt x="83055" y="-21"/>
                    <a:pt x="81082" y="1082"/>
                  </a:cubicBezTo>
                  <a:cubicBezTo>
                    <a:pt x="79240" y="2286"/>
                    <a:pt x="77887" y="4111"/>
                    <a:pt x="77275" y="6226"/>
                  </a:cubicBezTo>
                  <a:lnTo>
                    <a:pt x="72131" y="19931"/>
                  </a:lnTo>
                  <a:cubicBezTo>
                    <a:pt x="68323" y="30603"/>
                    <a:pt x="64329" y="41071"/>
                    <a:pt x="60513" y="51547"/>
                  </a:cubicBezTo>
                  <a:cubicBezTo>
                    <a:pt x="56706" y="61827"/>
                    <a:pt x="53086" y="72116"/>
                    <a:pt x="49279" y="82396"/>
                  </a:cubicBezTo>
                  <a:cubicBezTo>
                    <a:pt x="47754" y="85658"/>
                    <a:pt x="45659" y="85446"/>
                    <a:pt x="44330" y="82013"/>
                  </a:cubicBezTo>
                  <a:cubicBezTo>
                    <a:pt x="42423" y="76681"/>
                    <a:pt x="40523" y="71350"/>
                    <a:pt x="38428" y="66018"/>
                  </a:cubicBezTo>
                  <a:cubicBezTo>
                    <a:pt x="34237" y="54400"/>
                    <a:pt x="30047" y="42978"/>
                    <a:pt x="25856" y="31548"/>
                  </a:cubicBezTo>
                  <a:cubicBezTo>
                    <a:pt x="23190" y="23934"/>
                    <a:pt x="20337" y="16319"/>
                    <a:pt x="17704" y="8721"/>
                  </a:cubicBezTo>
                  <a:cubicBezTo>
                    <a:pt x="17304" y="7940"/>
                    <a:pt x="16986" y="7121"/>
                    <a:pt x="16750" y="6275"/>
                  </a:cubicBezTo>
                  <a:cubicBezTo>
                    <a:pt x="16057" y="4146"/>
                    <a:pt x="14638" y="2326"/>
                    <a:pt x="12747" y="1131"/>
                  </a:cubicBezTo>
                  <a:cubicBezTo>
                    <a:pt x="10774" y="28"/>
                    <a:pt x="8450" y="-245"/>
                    <a:pt x="6274" y="372"/>
                  </a:cubicBezTo>
                  <a:cubicBezTo>
                    <a:pt x="4138" y="936"/>
                    <a:pt x="2295" y="2299"/>
                    <a:pt x="1129" y="4180"/>
                  </a:cubicBezTo>
                  <a:cubicBezTo>
                    <a:pt x="526" y="5402"/>
                    <a:pt x="159" y="6727"/>
                    <a:pt x="45" y="8085"/>
                  </a:cubicBezTo>
                  <a:cubicBezTo>
                    <a:pt x="45" y="8150"/>
                    <a:pt x="45" y="8223"/>
                    <a:pt x="45" y="8289"/>
                  </a:cubicBezTo>
                  <a:lnTo>
                    <a:pt x="45" y="8289"/>
                  </a:lnTo>
                  <a:cubicBezTo>
                    <a:pt x="21" y="8530"/>
                    <a:pt x="4" y="8772"/>
                    <a:pt x="4" y="9014"/>
                  </a:cubicBezTo>
                  <a:lnTo>
                    <a:pt x="4" y="113629"/>
                  </a:lnTo>
                  <a:cubicBezTo>
                    <a:pt x="-143" y="118310"/>
                    <a:pt x="3534" y="122222"/>
                    <a:pt x="8214" y="122367"/>
                  </a:cubicBezTo>
                  <a:cubicBezTo>
                    <a:pt x="12893" y="122513"/>
                    <a:pt x="16807" y="118836"/>
                    <a:pt x="16954" y="114155"/>
                  </a:cubicBezTo>
                  <a:cubicBezTo>
                    <a:pt x="16962" y="113980"/>
                    <a:pt x="16962" y="113805"/>
                    <a:pt x="16954" y="113629"/>
                  </a:cubicBezTo>
                  <a:lnTo>
                    <a:pt x="16954" y="56120"/>
                  </a:lnTo>
                  <a:cubicBezTo>
                    <a:pt x="21144" y="67534"/>
                    <a:pt x="25334" y="78948"/>
                    <a:pt x="29525" y="90582"/>
                  </a:cubicBezTo>
                  <a:cubicBezTo>
                    <a:pt x="32191" y="98017"/>
                    <a:pt x="35044" y="105632"/>
                    <a:pt x="37678" y="113246"/>
                  </a:cubicBezTo>
                  <a:cubicBezTo>
                    <a:pt x="38061" y="114013"/>
                    <a:pt x="38248" y="114958"/>
                    <a:pt x="38631" y="115692"/>
                  </a:cubicBezTo>
                  <a:cubicBezTo>
                    <a:pt x="39015" y="117153"/>
                    <a:pt x="39805" y="118475"/>
                    <a:pt x="40914" y="119499"/>
                  </a:cubicBezTo>
                  <a:cubicBezTo>
                    <a:pt x="42480" y="121065"/>
                    <a:pt x="44607" y="121945"/>
                    <a:pt x="46825" y="121945"/>
                  </a:cubicBezTo>
                  <a:cubicBezTo>
                    <a:pt x="48358" y="121948"/>
                    <a:pt x="49866" y="121555"/>
                    <a:pt x="51203" y="120804"/>
                  </a:cubicBezTo>
                  <a:cubicBezTo>
                    <a:pt x="52988" y="119540"/>
                    <a:pt x="54325" y="117738"/>
                    <a:pt x="55010" y="115659"/>
                  </a:cubicBezTo>
                  <a:lnTo>
                    <a:pt x="60155" y="101947"/>
                  </a:lnTo>
                  <a:cubicBezTo>
                    <a:pt x="63196" y="93378"/>
                    <a:pt x="66245" y="84997"/>
                    <a:pt x="69481" y="76616"/>
                  </a:cubicBezTo>
                  <a:cubicBezTo>
                    <a:pt x="69449" y="76348"/>
                    <a:pt x="69522" y="76078"/>
                    <a:pt x="69677" y="75858"/>
                  </a:cubicBezTo>
                  <a:cubicBezTo>
                    <a:pt x="70248" y="74146"/>
                    <a:pt x="71006" y="72238"/>
                    <a:pt x="71577" y="70339"/>
                  </a:cubicBezTo>
                  <a:cubicBezTo>
                    <a:pt x="72530" y="68048"/>
                    <a:pt x="73484" y="65765"/>
                    <a:pt x="74242" y="63287"/>
                  </a:cubicBezTo>
                  <a:cubicBezTo>
                    <a:pt x="75579" y="60238"/>
                    <a:pt x="76908" y="60841"/>
                    <a:pt x="76908" y="64811"/>
                  </a:cubicBezTo>
                  <a:lnTo>
                    <a:pt x="76908" y="113564"/>
                  </a:lnTo>
                  <a:cubicBezTo>
                    <a:pt x="76762" y="118245"/>
                    <a:pt x="80438" y="122156"/>
                    <a:pt x="85118" y="122301"/>
                  </a:cubicBezTo>
                  <a:cubicBezTo>
                    <a:pt x="89798" y="122447"/>
                    <a:pt x="93711" y="118771"/>
                    <a:pt x="93858" y="114090"/>
                  </a:cubicBezTo>
                  <a:cubicBezTo>
                    <a:pt x="93866" y="113915"/>
                    <a:pt x="93866" y="113739"/>
                    <a:pt x="93858" y="113564"/>
                  </a:cubicBezTo>
                  <a:lnTo>
                    <a:pt x="93858" y="8509"/>
                  </a:lnTo>
                  <a:cubicBezTo>
                    <a:pt x="93898" y="4652"/>
                    <a:pt x="91298" y="1269"/>
                    <a:pt x="87556" y="323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3EAEC374-C72F-4C30-8CE1-0EBF5C417597}"/>
                </a:ext>
              </a:extLst>
            </p:cNvPr>
            <p:cNvSpPr/>
            <p:nvPr/>
          </p:nvSpPr>
          <p:spPr>
            <a:xfrm>
              <a:off x="7253677" y="3203477"/>
              <a:ext cx="61532" cy="121809"/>
            </a:xfrm>
            <a:custGeom>
              <a:avLst/>
              <a:gdLst>
                <a:gd name="connsiteX0" fmla="*/ 17027 w 61532"/>
                <a:gd name="connsiteY0" fmla="*/ 30753 h 121809"/>
                <a:gd name="connsiteX1" fmla="*/ 17222 w 61532"/>
                <a:gd name="connsiteY1" fmla="*/ 28845 h 121809"/>
                <a:gd name="connsiteX2" fmla="*/ 18176 w 61532"/>
                <a:gd name="connsiteY2" fmla="*/ 25421 h 121809"/>
                <a:gd name="connsiteX3" fmla="*/ 19888 w 61532"/>
                <a:gd name="connsiteY3" fmla="*/ 22160 h 121809"/>
                <a:gd name="connsiteX4" fmla="*/ 22334 w 61532"/>
                <a:gd name="connsiteY4" fmla="*/ 19714 h 121809"/>
                <a:gd name="connsiteX5" fmla="*/ 25383 w 61532"/>
                <a:gd name="connsiteY5" fmla="*/ 18002 h 121809"/>
                <a:gd name="connsiteX6" fmla="*/ 29003 w 61532"/>
                <a:gd name="connsiteY6" fmla="*/ 17048 h 121809"/>
                <a:gd name="connsiteX7" fmla="*/ 32623 w 61532"/>
                <a:gd name="connsiteY7" fmla="*/ 17048 h 121809"/>
                <a:gd name="connsiteX8" fmla="*/ 36243 w 61532"/>
                <a:gd name="connsiteY8" fmla="*/ 18002 h 121809"/>
                <a:gd name="connsiteX9" fmla="*/ 39283 w 61532"/>
                <a:gd name="connsiteY9" fmla="*/ 19714 h 121809"/>
                <a:gd name="connsiteX10" fmla="*/ 41729 w 61532"/>
                <a:gd name="connsiteY10" fmla="*/ 22160 h 121809"/>
                <a:gd name="connsiteX11" fmla="*/ 43441 w 61532"/>
                <a:gd name="connsiteY11" fmla="*/ 25421 h 121809"/>
                <a:gd name="connsiteX12" fmla="*/ 44395 w 61532"/>
                <a:gd name="connsiteY12" fmla="*/ 28845 h 121809"/>
                <a:gd name="connsiteX13" fmla="*/ 44583 w 61532"/>
                <a:gd name="connsiteY13" fmla="*/ 30753 h 121809"/>
                <a:gd name="connsiteX14" fmla="*/ 53322 w 61532"/>
                <a:gd name="connsiteY14" fmla="*/ 38964 h 121809"/>
                <a:gd name="connsiteX15" fmla="*/ 61532 w 61532"/>
                <a:gd name="connsiteY15" fmla="*/ 30753 h 121809"/>
                <a:gd name="connsiteX16" fmla="*/ 45349 w 61532"/>
                <a:gd name="connsiteY16" fmla="*/ 3515 h 121809"/>
                <a:gd name="connsiteX17" fmla="*/ 13358 w 61532"/>
                <a:gd name="connsiteY17" fmla="*/ 5422 h 121809"/>
                <a:gd name="connsiteX18" fmla="*/ 3640 w 61532"/>
                <a:gd name="connsiteY18" fmla="*/ 16273 h 121809"/>
                <a:gd name="connsiteX19" fmla="*/ 624 w 61532"/>
                <a:gd name="connsiteY19" fmla="*/ 24817 h 121809"/>
                <a:gd name="connsiteX20" fmla="*/ 20 w 61532"/>
                <a:gd name="connsiteY20" fmla="*/ 27867 h 121809"/>
                <a:gd name="connsiteX21" fmla="*/ 20 w 61532"/>
                <a:gd name="connsiteY21" fmla="*/ 83500 h 121809"/>
                <a:gd name="connsiteX22" fmla="*/ 599 w 61532"/>
                <a:gd name="connsiteY22" fmla="*/ 97213 h 121809"/>
                <a:gd name="connsiteX23" fmla="*/ 8026 w 61532"/>
                <a:gd name="connsiteY23" fmla="*/ 111684 h 121809"/>
                <a:gd name="connsiteX24" fmla="*/ 21731 w 61532"/>
                <a:gd name="connsiteY24" fmla="*/ 120448 h 121809"/>
                <a:gd name="connsiteX25" fmla="*/ 48398 w 61532"/>
                <a:gd name="connsiteY25" fmla="*/ 116062 h 121809"/>
                <a:gd name="connsiteX26" fmla="*/ 57920 w 61532"/>
                <a:gd name="connsiteY26" fmla="*/ 105594 h 121809"/>
                <a:gd name="connsiteX27" fmla="*/ 61532 w 61532"/>
                <a:gd name="connsiteY27" fmla="*/ 90919 h 121809"/>
                <a:gd name="connsiteX28" fmla="*/ 52792 w 61532"/>
                <a:gd name="connsiteY28" fmla="*/ 82707 h 121809"/>
                <a:gd name="connsiteX29" fmla="*/ 44583 w 61532"/>
                <a:gd name="connsiteY29" fmla="*/ 90919 h 121809"/>
                <a:gd name="connsiteX30" fmla="*/ 44395 w 61532"/>
                <a:gd name="connsiteY30" fmla="*/ 92827 h 121809"/>
                <a:gd name="connsiteX31" fmla="*/ 43441 w 61532"/>
                <a:gd name="connsiteY31" fmla="*/ 96439 h 121809"/>
                <a:gd name="connsiteX32" fmla="*/ 41729 w 61532"/>
                <a:gd name="connsiteY32" fmla="*/ 99488 h 121809"/>
                <a:gd name="connsiteX33" fmla="*/ 39283 w 61532"/>
                <a:gd name="connsiteY33" fmla="*/ 101934 h 121809"/>
                <a:gd name="connsiteX34" fmla="*/ 36243 w 61532"/>
                <a:gd name="connsiteY34" fmla="*/ 103646 h 121809"/>
                <a:gd name="connsiteX35" fmla="*/ 32623 w 61532"/>
                <a:gd name="connsiteY35" fmla="*/ 104600 h 121809"/>
                <a:gd name="connsiteX36" fmla="*/ 29003 w 61532"/>
                <a:gd name="connsiteY36" fmla="*/ 104600 h 121809"/>
                <a:gd name="connsiteX37" fmla="*/ 25383 w 61532"/>
                <a:gd name="connsiteY37" fmla="*/ 103646 h 121809"/>
                <a:gd name="connsiteX38" fmla="*/ 22334 w 61532"/>
                <a:gd name="connsiteY38" fmla="*/ 101934 h 121809"/>
                <a:gd name="connsiteX39" fmla="*/ 19888 w 61532"/>
                <a:gd name="connsiteY39" fmla="*/ 99488 h 121809"/>
                <a:gd name="connsiteX40" fmla="*/ 18176 w 61532"/>
                <a:gd name="connsiteY40" fmla="*/ 96439 h 121809"/>
                <a:gd name="connsiteX41" fmla="*/ 17222 w 61532"/>
                <a:gd name="connsiteY41" fmla="*/ 92827 h 121809"/>
                <a:gd name="connsiteX42" fmla="*/ 17027 w 61532"/>
                <a:gd name="connsiteY42" fmla="*/ 82538 h 12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532" h="121809">
                  <a:moveTo>
                    <a:pt x="17027" y="30753"/>
                  </a:moveTo>
                  <a:cubicBezTo>
                    <a:pt x="16986" y="30110"/>
                    <a:pt x="17051" y="29465"/>
                    <a:pt x="17222" y="28845"/>
                  </a:cubicBezTo>
                  <a:cubicBezTo>
                    <a:pt x="17451" y="27680"/>
                    <a:pt x="17768" y="26535"/>
                    <a:pt x="18176" y="25421"/>
                  </a:cubicBezTo>
                  <a:cubicBezTo>
                    <a:pt x="18665" y="24295"/>
                    <a:pt x="19244" y="23205"/>
                    <a:pt x="19888" y="22160"/>
                  </a:cubicBezTo>
                  <a:lnTo>
                    <a:pt x="22334" y="19714"/>
                  </a:lnTo>
                  <a:cubicBezTo>
                    <a:pt x="23288" y="19143"/>
                    <a:pt x="24429" y="18573"/>
                    <a:pt x="25383" y="18002"/>
                  </a:cubicBezTo>
                  <a:cubicBezTo>
                    <a:pt x="26565" y="17593"/>
                    <a:pt x="27772" y="17274"/>
                    <a:pt x="29003" y="17048"/>
                  </a:cubicBezTo>
                  <a:cubicBezTo>
                    <a:pt x="30201" y="16852"/>
                    <a:pt x="31424" y="16852"/>
                    <a:pt x="32623" y="17048"/>
                  </a:cubicBezTo>
                  <a:cubicBezTo>
                    <a:pt x="33854" y="17274"/>
                    <a:pt x="35060" y="17593"/>
                    <a:pt x="36243" y="18002"/>
                  </a:cubicBezTo>
                  <a:cubicBezTo>
                    <a:pt x="37188" y="18573"/>
                    <a:pt x="38338" y="19143"/>
                    <a:pt x="39283" y="19714"/>
                  </a:cubicBezTo>
                  <a:lnTo>
                    <a:pt x="41729" y="22160"/>
                  </a:lnTo>
                  <a:cubicBezTo>
                    <a:pt x="42373" y="23205"/>
                    <a:pt x="42952" y="24295"/>
                    <a:pt x="43441" y="25421"/>
                  </a:cubicBezTo>
                  <a:cubicBezTo>
                    <a:pt x="43849" y="26535"/>
                    <a:pt x="44167" y="27680"/>
                    <a:pt x="44395" y="28845"/>
                  </a:cubicBezTo>
                  <a:cubicBezTo>
                    <a:pt x="44558" y="29467"/>
                    <a:pt x="44623" y="30111"/>
                    <a:pt x="44583" y="30753"/>
                  </a:cubicBezTo>
                  <a:cubicBezTo>
                    <a:pt x="44729" y="35433"/>
                    <a:pt x="48643" y="39110"/>
                    <a:pt x="53322" y="38964"/>
                  </a:cubicBezTo>
                  <a:cubicBezTo>
                    <a:pt x="57798" y="38826"/>
                    <a:pt x="61393" y="35229"/>
                    <a:pt x="61532" y="30753"/>
                  </a:cubicBezTo>
                  <a:cubicBezTo>
                    <a:pt x="61499" y="19404"/>
                    <a:pt x="55303" y="8971"/>
                    <a:pt x="45349" y="3515"/>
                  </a:cubicBezTo>
                  <a:cubicBezTo>
                    <a:pt x="35256" y="-1622"/>
                    <a:pt x="22522" y="-1247"/>
                    <a:pt x="13358" y="5422"/>
                  </a:cubicBezTo>
                  <a:cubicBezTo>
                    <a:pt x="9306" y="8224"/>
                    <a:pt x="5980" y="11942"/>
                    <a:pt x="3640" y="16273"/>
                  </a:cubicBezTo>
                  <a:cubicBezTo>
                    <a:pt x="2238" y="18964"/>
                    <a:pt x="1219" y="21841"/>
                    <a:pt x="624" y="24817"/>
                  </a:cubicBezTo>
                  <a:cubicBezTo>
                    <a:pt x="232" y="25786"/>
                    <a:pt x="20" y="26821"/>
                    <a:pt x="20" y="27867"/>
                  </a:cubicBezTo>
                  <a:lnTo>
                    <a:pt x="20" y="83500"/>
                  </a:lnTo>
                  <a:cubicBezTo>
                    <a:pt x="20" y="88074"/>
                    <a:pt x="-167" y="92640"/>
                    <a:pt x="599" y="97213"/>
                  </a:cubicBezTo>
                  <a:cubicBezTo>
                    <a:pt x="1659" y="102642"/>
                    <a:pt x="4235" y="107660"/>
                    <a:pt x="8026" y="111684"/>
                  </a:cubicBezTo>
                  <a:cubicBezTo>
                    <a:pt x="11727" y="115776"/>
                    <a:pt x="16464" y="118802"/>
                    <a:pt x="21731" y="120448"/>
                  </a:cubicBezTo>
                  <a:cubicBezTo>
                    <a:pt x="30495" y="123302"/>
                    <a:pt x="41159" y="121590"/>
                    <a:pt x="48398" y="116062"/>
                  </a:cubicBezTo>
                  <a:cubicBezTo>
                    <a:pt x="52328" y="113346"/>
                    <a:pt x="55589" y="109764"/>
                    <a:pt x="57920" y="105594"/>
                  </a:cubicBezTo>
                  <a:cubicBezTo>
                    <a:pt x="60252" y="101051"/>
                    <a:pt x="61491" y="96025"/>
                    <a:pt x="61532" y="90919"/>
                  </a:cubicBezTo>
                  <a:cubicBezTo>
                    <a:pt x="61385" y="86239"/>
                    <a:pt x="57472" y="82562"/>
                    <a:pt x="52792" y="82707"/>
                  </a:cubicBezTo>
                  <a:cubicBezTo>
                    <a:pt x="48317" y="82847"/>
                    <a:pt x="44721" y="86443"/>
                    <a:pt x="44583" y="90919"/>
                  </a:cubicBezTo>
                  <a:cubicBezTo>
                    <a:pt x="44623" y="91561"/>
                    <a:pt x="44558" y="92205"/>
                    <a:pt x="44395" y="92827"/>
                  </a:cubicBezTo>
                  <a:cubicBezTo>
                    <a:pt x="44167" y="94053"/>
                    <a:pt x="43849" y="95261"/>
                    <a:pt x="43441" y="96439"/>
                  </a:cubicBezTo>
                  <a:cubicBezTo>
                    <a:pt x="42944" y="97495"/>
                    <a:pt x="42373" y="98514"/>
                    <a:pt x="41729" y="99488"/>
                  </a:cubicBezTo>
                  <a:cubicBezTo>
                    <a:pt x="40971" y="100254"/>
                    <a:pt x="40017" y="101200"/>
                    <a:pt x="39283" y="101934"/>
                  </a:cubicBezTo>
                  <a:cubicBezTo>
                    <a:pt x="38338" y="102504"/>
                    <a:pt x="37188" y="103075"/>
                    <a:pt x="36243" y="103646"/>
                  </a:cubicBezTo>
                  <a:cubicBezTo>
                    <a:pt x="35060" y="104051"/>
                    <a:pt x="33854" y="104370"/>
                    <a:pt x="32623" y="104600"/>
                  </a:cubicBezTo>
                  <a:cubicBezTo>
                    <a:pt x="31424" y="104787"/>
                    <a:pt x="30201" y="104787"/>
                    <a:pt x="29003" y="104600"/>
                  </a:cubicBezTo>
                  <a:cubicBezTo>
                    <a:pt x="27772" y="104370"/>
                    <a:pt x="26565" y="104051"/>
                    <a:pt x="25383" y="103646"/>
                  </a:cubicBezTo>
                  <a:cubicBezTo>
                    <a:pt x="24429" y="103075"/>
                    <a:pt x="23288" y="102504"/>
                    <a:pt x="22334" y="101934"/>
                  </a:cubicBezTo>
                  <a:lnTo>
                    <a:pt x="19888" y="99488"/>
                  </a:lnTo>
                  <a:cubicBezTo>
                    <a:pt x="19244" y="98514"/>
                    <a:pt x="18673" y="97495"/>
                    <a:pt x="18176" y="96439"/>
                  </a:cubicBezTo>
                  <a:cubicBezTo>
                    <a:pt x="17793" y="95254"/>
                    <a:pt x="17475" y="94048"/>
                    <a:pt x="17222" y="92827"/>
                  </a:cubicBezTo>
                  <a:cubicBezTo>
                    <a:pt x="16970" y="89404"/>
                    <a:pt x="16896" y="85969"/>
                    <a:pt x="17027" y="82538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D145D478-AB7D-4361-93E5-810A537865CC}"/>
                </a:ext>
              </a:extLst>
            </p:cNvPr>
            <p:cNvSpPr/>
            <p:nvPr/>
          </p:nvSpPr>
          <p:spPr>
            <a:xfrm>
              <a:off x="7323264" y="3202996"/>
              <a:ext cx="60753" cy="122159"/>
            </a:xfrm>
            <a:custGeom>
              <a:avLst/>
              <a:gdLst>
                <a:gd name="connsiteX0" fmla="*/ 52560 w 60753"/>
                <a:gd name="connsiteY0" fmla="*/ 0 h 122159"/>
                <a:gd name="connsiteX1" fmla="*/ 8193 w 60753"/>
                <a:gd name="connsiteY1" fmla="*/ 0 h 122159"/>
                <a:gd name="connsiteX2" fmla="*/ 8 w 60753"/>
                <a:gd name="connsiteY2" fmla="*/ 8934 h 122159"/>
                <a:gd name="connsiteX3" fmla="*/ 8193 w 60753"/>
                <a:gd name="connsiteY3" fmla="*/ 17121 h 122159"/>
                <a:gd name="connsiteX4" fmla="*/ 21906 w 60753"/>
                <a:gd name="connsiteY4" fmla="*/ 17121 h 122159"/>
                <a:gd name="connsiteX5" fmla="*/ 21906 w 60753"/>
                <a:gd name="connsiteY5" fmla="*/ 113689 h 122159"/>
                <a:gd name="connsiteX6" fmla="*/ 30377 w 60753"/>
                <a:gd name="connsiteY6" fmla="*/ 122160 h 122159"/>
                <a:gd name="connsiteX7" fmla="*/ 38848 w 60753"/>
                <a:gd name="connsiteY7" fmla="*/ 113689 h 122159"/>
                <a:gd name="connsiteX8" fmla="*/ 38848 w 60753"/>
                <a:gd name="connsiteY8" fmla="*/ 17137 h 122159"/>
                <a:gd name="connsiteX9" fmla="*/ 52560 w 60753"/>
                <a:gd name="connsiteY9" fmla="*/ 17137 h 122159"/>
                <a:gd name="connsiteX10" fmla="*/ 60745 w 60753"/>
                <a:gd name="connsiteY10" fmla="*/ 8203 h 122159"/>
                <a:gd name="connsiteX11" fmla="*/ 52560 w 60753"/>
                <a:gd name="connsiteY11" fmla="*/ 16 h 12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753" h="122159">
                  <a:moveTo>
                    <a:pt x="52560" y="0"/>
                  </a:moveTo>
                  <a:lnTo>
                    <a:pt x="8193" y="0"/>
                  </a:lnTo>
                  <a:cubicBezTo>
                    <a:pt x="3465" y="206"/>
                    <a:pt x="-196" y="4206"/>
                    <a:pt x="8" y="8934"/>
                  </a:cubicBezTo>
                  <a:cubicBezTo>
                    <a:pt x="204" y="13373"/>
                    <a:pt x="3758" y="16927"/>
                    <a:pt x="8193" y="17121"/>
                  </a:cubicBezTo>
                  <a:lnTo>
                    <a:pt x="21906" y="17121"/>
                  </a:lnTo>
                  <a:lnTo>
                    <a:pt x="21906" y="113689"/>
                  </a:lnTo>
                  <a:cubicBezTo>
                    <a:pt x="21906" y="118367"/>
                    <a:pt x="25697" y="122160"/>
                    <a:pt x="30377" y="122160"/>
                  </a:cubicBezTo>
                  <a:cubicBezTo>
                    <a:pt x="35056" y="122160"/>
                    <a:pt x="38848" y="118367"/>
                    <a:pt x="38848" y="113689"/>
                  </a:cubicBezTo>
                  <a:lnTo>
                    <a:pt x="38848" y="17137"/>
                  </a:lnTo>
                  <a:lnTo>
                    <a:pt x="52560" y="17137"/>
                  </a:lnTo>
                  <a:cubicBezTo>
                    <a:pt x="57289" y="16931"/>
                    <a:pt x="60949" y="12931"/>
                    <a:pt x="60745" y="8203"/>
                  </a:cubicBezTo>
                  <a:cubicBezTo>
                    <a:pt x="60550" y="3764"/>
                    <a:pt x="56995" y="210"/>
                    <a:pt x="52560" y="16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389577BC-FD91-4EE9-A9BA-FDE7FAC20363}"/>
                </a:ext>
              </a:extLst>
            </p:cNvPr>
            <p:cNvSpPr/>
            <p:nvPr/>
          </p:nvSpPr>
          <p:spPr>
            <a:xfrm>
              <a:off x="7398533" y="3203005"/>
              <a:ext cx="62046" cy="122221"/>
            </a:xfrm>
            <a:custGeom>
              <a:avLst/>
              <a:gdLst>
                <a:gd name="connsiteX0" fmla="*/ 53086 w 62046"/>
                <a:gd name="connsiteY0" fmla="*/ 105300 h 122221"/>
                <a:gd name="connsiteX1" fmla="*/ 46246 w 62046"/>
                <a:gd name="connsiteY1" fmla="*/ 105300 h 122221"/>
                <a:gd name="connsiteX2" fmla="*/ 39390 w 62046"/>
                <a:gd name="connsiteY2" fmla="*/ 97147 h 122221"/>
                <a:gd name="connsiteX3" fmla="*/ 39390 w 62046"/>
                <a:gd name="connsiteY3" fmla="*/ 17129 h 122221"/>
                <a:gd name="connsiteX4" fmla="*/ 53102 w 62046"/>
                <a:gd name="connsiteY4" fmla="*/ 17129 h 122221"/>
                <a:gd name="connsiteX5" fmla="*/ 62038 w 62046"/>
                <a:gd name="connsiteY5" fmla="*/ 8942 h 122221"/>
                <a:gd name="connsiteX6" fmla="*/ 53853 w 62046"/>
                <a:gd name="connsiteY6" fmla="*/ 8 h 122221"/>
                <a:gd name="connsiteX7" fmla="*/ 53102 w 62046"/>
                <a:gd name="connsiteY7" fmla="*/ 8 h 122221"/>
                <a:gd name="connsiteX8" fmla="*/ 8744 w 62046"/>
                <a:gd name="connsiteY8" fmla="*/ 8 h 122221"/>
                <a:gd name="connsiteX9" fmla="*/ 559 w 62046"/>
                <a:gd name="connsiteY9" fmla="*/ 8942 h 122221"/>
                <a:gd name="connsiteX10" fmla="*/ 8744 w 62046"/>
                <a:gd name="connsiteY10" fmla="*/ 17129 h 122221"/>
                <a:gd name="connsiteX11" fmla="*/ 22457 w 62046"/>
                <a:gd name="connsiteY11" fmla="*/ 17129 h 122221"/>
                <a:gd name="connsiteX12" fmla="*/ 22457 w 62046"/>
                <a:gd name="connsiteY12" fmla="*/ 97115 h 122221"/>
                <a:gd name="connsiteX13" fmla="*/ 15600 w 62046"/>
                <a:gd name="connsiteY13" fmla="*/ 105267 h 122221"/>
                <a:gd name="connsiteX14" fmla="*/ 8744 w 62046"/>
                <a:gd name="connsiteY14" fmla="*/ 105267 h 122221"/>
                <a:gd name="connsiteX15" fmla="*/ 4 w 62046"/>
                <a:gd name="connsiteY15" fmla="*/ 113480 h 122221"/>
                <a:gd name="connsiteX16" fmla="*/ 8214 w 62046"/>
                <a:gd name="connsiteY16" fmla="*/ 122217 h 122221"/>
                <a:gd name="connsiteX17" fmla="*/ 8744 w 62046"/>
                <a:gd name="connsiteY17" fmla="*/ 122217 h 122221"/>
                <a:gd name="connsiteX18" fmla="*/ 53119 w 62046"/>
                <a:gd name="connsiteY18" fmla="*/ 122217 h 122221"/>
                <a:gd name="connsiteX19" fmla="*/ 61858 w 62046"/>
                <a:gd name="connsiteY19" fmla="*/ 114005 h 122221"/>
                <a:gd name="connsiteX20" fmla="*/ 53641 w 62046"/>
                <a:gd name="connsiteY20" fmla="*/ 105267 h 122221"/>
                <a:gd name="connsiteX21" fmla="*/ 53119 w 62046"/>
                <a:gd name="connsiteY21" fmla="*/ 105267 h 12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046" h="122221">
                  <a:moveTo>
                    <a:pt x="53086" y="105300"/>
                  </a:moveTo>
                  <a:lnTo>
                    <a:pt x="46246" y="105300"/>
                  </a:lnTo>
                  <a:cubicBezTo>
                    <a:pt x="42439" y="105300"/>
                    <a:pt x="39390" y="101680"/>
                    <a:pt x="39390" y="97147"/>
                  </a:cubicBezTo>
                  <a:lnTo>
                    <a:pt x="39390" y="17129"/>
                  </a:lnTo>
                  <a:lnTo>
                    <a:pt x="53102" y="17129"/>
                  </a:lnTo>
                  <a:cubicBezTo>
                    <a:pt x="57831" y="17335"/>
                    <a:pt x="61834" y="13670"/>
                    <a:pt x="62038" y="8942"/>
                  </a:cubicBezTo>
                  <a:cubicBezTo>
                    <a:pt x="62242" y="4214"/>
                    <a:pt x="58581" y="214"/>
                    <a:pt x="53853" y="8"/>
                  </a:cubicBezTo>
                  <a:cubicBezTo>
                    <a:pt x="53600" y="-3"/>
                    <a:pt x="53355" y="-3"/>
                    <a:pt x="53102" y="8"/>
                  </a:cubicBezTo>
                  <a:lnTo>
                    <a:pt x="8744" y="8"/>
                  </a:lnTo>
                  <a:cubicBezTo>
                    <a:pt x="4015" y="214"/>
                    <a:pt x="355" y="4214"/>
                    <a:pt x="559" y="8942"/>
                  </a:cubicBezTo>
                  <a:cubicBezTo>
                    <a:pt x="754" y="13381"/>
                    <a:pt x="4309" y="16935"/>
                    <a:pt x="8744" y="17129"/>
                  </a:cubicBezTo>
                  <a:lnTo>
                    <a:pt x="22457" y="17129"/>
                  </a:lnTo>
                  <a:lnTo>
                    <a:pt x="22457" y="97115"/>
                  </a:lnTo>
                  <a:cubicBezTo>
                    <a:pt x="22457" y="101680"/>
                    <a:pt x="19408" y="105267"/>
                    <a:pt x="15600" y="105267"/>
                  </a:cubicBezTo>
                  <a:lnTo>
                    <a:pt x="8744" y="105267"/>
                  </a:lnTo>
                  <a:cubicBezTo>
                    <a:pt x="4064" y="105122"/>
                    <a:pt x="151" y="108799"/>
                    <a:pt x="4" y="113480"/>
                  </a:cubicBezTo>
                  <a:cubicBezTo>
                    <a:pt x="-142" y="118160"/>
                    <a:pt x="3534" y="122072"/>
                    <a:pt x="8214" y="122217"/>
                  </a:cubicBezTo>
                  <a:cubicBezTo>
                    <a:pt x="8393" y="122223"/>
                    <a:pt x="8565" y="122223"/>
                    <a:pt x="8744" y="122217"/>
                  </a:cubicBezTo>
                  <a:lnTo>
                    <a:pt x="53119" y="122217"/>
                  </a:lnTo>
                  <a:cubicBezTo>
                    <a:pt x="57798" y="122362"/>
                    <a:pt x="61712" y="118685"/>
                    <a:pt x="61858" y="114005"/>
                  </a:cubicBezTo>
                  <a:cubicBezTo>
                    <a:pt x="62005" y="109324"/>
                    <a:pt x="58328" y="105412"/>
                    <a:pt x="53641" y="105267"/>
                  </a:cubicBezTo>
                  <a:cubicBezTo>
                    <a:pt x="53469" y="105262"/>
                    <a:pt x="53298" y="105262"/>
                    <a:pt x="53119" y="105267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F7791290-1CD8-4B7D-8324-7B9B5F9F72FC}"/>
                </a:ext>
              </a:extLst>
            </p:cNvPr>
            <p:cNvSpPr/>
            <p:nvPr/>
          </p:nvSpPr>
          <p:spPr>
            <a:xfrm>
              <a:off x="7520460" y="3203021"/>
              <a:ext cx="61487" cy="122265"/>
            </a:xfrm>
            <a:custGeom>
              <a:avLst/>
              <a:gdLst>
                <a:gd name="connsiteX0" fmla="*/ 61487 w 61487"/>
                <a:gd name="connsiteY0" fmla="*/ 8544 h 122265"/>
                <a:gd name="connsiteX1" fmla="*/ 52911 w 61487"/>
                <a:gd name="connsiteY1" fmla="*/ 17121 h 122265"/>
                <a:gd name="connsiteX2" fmla="*/ 8528 w 61487"/>
                <a:gd name="connsiteY2" fmla="*/ 17121 h 122265"/>
                <a:gd name="connsiteX3" fmla="*/ 497 w 61487"/>
                <a:gd name="connsiteY3" fmla="*/ 8032 h 122265"/>
                <a:gd name="connsiteX4" fmla="*/ 8528 w 61487"/>
                <a:gd name="connsiteY4" fmla="*/ 0 h 122265"/>
                <a:gd name="connsiteX5" fmla="*/ 52911 w 61487"/>
                <a:gd name="connsiteY5" fmla="*/ 0 h 122265"/>
                <a:gd name="connsiteX6" fmla="*/ 61487 w 61487"/>
                <a:gd name="connsiteY6" fmla="*/ 8544 h 122265"/>
                <a:gd name="connsiteX7" fmla="*/ 53294 w 61487"/>
                <a:gd name="connsiteY7" fmla="*/ 61121 h 122265"/>
                <a:gd name="connsiteX8" fmla="*/ 44913 w 61487"/>
                <a:gd name="connsiteY8" fmla="*/ 69689 h 122265"/>
                <a:gd name="connsiteX9" fmla="*/ 25102 w 61487"/>
                <a:gd name="connsiteY9" fmla="*/ 69689 h 122265"/>
                <a:gd name="connsiteX10" fmla="*/ 16949 w 61487"/>
                <a:gd name="connsiteY10" fmla="*/ 77687 h 122265"/>
                <a:gd name="connsiteX11" fmla="*/ 16949 w 61487"/>
                <a:gd name="connsiteY11" fmla="*/ 113689 h 122265"/>
                <a:gd name="connsiteX12" fmla="*/ 8568 w 61487"/>
                <a:gd name="connsiteY12" fmla="*/ 122266 h 122265"/>
                <a:gd name="connsiteX13" fmla="*/ 7623 w 61487"/>
                <a:gd name="connsiteY13" fmla="*/ 122266 h 122265"/>
                <a:gd name="connsiteX14" fmla="*/ 0 w 61487"/>
                <a:gd name="connsiteY14" fmla="*/ 113689 h 122265"/>
                <a:gd name="connsiteX15" fmla="*/ 0 w 61487"/>
                <a:gd name="connsiteY15" fmla="*/ 61121 h 122265"/>
                <a:gd name="connsiteX16" fmla="*/ 8568 w 61487"/>
                <a:gd name="connsiteY16" fmla="*/ 52740 h 122265"/>
                <a:gd name="connsiteX17" fmla="*/ 44954 w 61487"/>
                <a:gd name="connsiteY17" fmla="*/ 52740 h 122265"/>
                <a:gd name="connsiteX18" fmla="*/ 53294 w 61487"/>
                <a:gd name="connsiteY18" fmla="*/ 61121 h 12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487" h="122265">
                  <a:moveTo>
                    <a:pt x="61487" y="8544"/>
                  </a:moveTo>
                  <a:cubicBezTo>
                    <a:pt x="61438" y="13260"/>
                    <a:pt x="57631" y="17072"/>
                    <a:pt x="52911" y="17121"/>
                  </a:cubicBezTo>
                  <a:lnTo>
                    <a:pt x="8528" y="17121"/>
                  </a:lnTo>
                  <a:cubicBezTo>
                    <a:pt x="3799" y="16829"/>
                    <a:pt x="204" y="12759"/>
                    <a:pt x="497" y="8032"/>
                  </a:cubicBezTo>
                  <a:cubicBezTo>
                    <a:pt x="766" y="3711"/>
                    <a:pt x="4207" y="267"/>
                    <a:pt x="8528" y="0"/>
                  </a:cubicBezTo>
                  <a:lnTo>
                    <a:pt x="52911" y="0"/>
                  </a:lnTo>
                  <a:cubicBezTo>
                    <a:pt x="57615" y="44"/>
                    <a:pt x="61422" y="3838"/>
                    <a:pt x="61487" y="8544"/>
                  </a:cubicBezTo>
                  <a:close/>
                  <a:moveTo>
                    <a:pt x="53294" y="61121"/>
                  </a:moveTo>
                  <a:cubicBezTo>
                    <a:pt x="53335" y="65797"/>
                    <a:pt x="49593" y="69626"/>
                    <a:pt x="44913" y="69689"/>
                  </a:cubicBezTo>
                  <a:lnTo>
                    <a:pt x="25102" y="69689"/>
                  </a:lnTo>
                  <a:cubicBezTo>
                    <a:pt x="20642" y="69653"/>
                    <a:pt x="16998" y="73230"/>
                    <a:pt x="16949" y="77687"/>
                  </a:cubicBezTo>
                  <a:lnTo>
                    <a:pt x="16949" y="113689"/>
                  </a:lnTo>
                  <a:cubicBezTo>
                    <a:pt x="16990" y="118366"/>
                    <a:pt x="13248" y="122199"/>
                    <a:pt x="8568" y="122266"/>
                  </a:cubicBezTo>
                  <a:lnTo>
                    <a:pt x="7623" y="122266"/>
                  </a:lnTo>
                  <a:cubicBezTo>
                    <a:pt x="3286" y="121739"/>
                    <a:pt x="16" y="118061"/>
                    <a:pt x="0" y="113689"/>
                  </a:cubicBezTo>
                  <a:lnTo>
                    <a:pt x="0" y="61121"/>
                  </a:lnTo>
                  <a:cubicBezTo>
                    <a:pt x="65" y="56445"/>
                    <a:pt x="3889" y="52699"/>
                    <a:pt x="8568" y="52740"/>
                  </a:cubicBezTo>
                  <a:lnTo>
                    <a:pt x="44954" y="52740"/>
                  </a:lnTo>
                  <a:cubicBezTo>
                    <a:pt x="49552" y="52802"/>
                    <a:pt x="53253" y="56524"/>
                    <a:pt x="53294" y="61121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02340E5A-5379-4656-B2E2-129F17D2D1BE}"/>
                </a:ext>
              </a:extLst>
            </p:cNvPr>
            <p:cNvSpPr/>
            <p:nvPr/>
          </p:nvSpPr>
          <p:spPr>
            <a:xfrm>
              <a:off x="7596227" y="3202823"/>
              <a:ext cx="61530" cy="122553"/>
            </a:xfrm>
            <a:custGeom>
              <a:avLst/>
              <a:gdLst>
                <a:gd name="connsiteX0" fmla="*/ 61524 w 61530"/>
                <a:gd name="connsiteY0" fmla="*/ 86266 h 122553"/>
                <a:gd name="connsiteX1" fmla="*/ 61524 w 61530"/>
                <a:gd name="connsiteY1" fmla="*/ 91793 h 122553"/>
                <a:gd name="connsiteX2" fmla="*/ 30764 w 61530"/>
                <a:gd name="connsiteY2" fmla="*/ 122553 h 122553"/>
                <a:gd name="connsiteX3" fmla="*/ 4 w 61530"/>
                <a:gd name="connsiteY3" fmla="*/ 91793 h 122553"/>
                <a:gd name="connsiteX4" fmla="*/ 4 w 61530"/>
                <a:gd name="connsiteY4" fmla="*/ 8742 h 122553"/>
                <a:gd name="connsiteX5" fmla="*/ 8214 w 61530"/>
                <a:gd name="connsiteY5" fmla="*/ 4 h 122553"/>
                <a:gd name="connsiteX6" fmla="*/ 16954 w 61530"/>
                <a:gd name="connsiteY6" fmla="*/ 8216 h 122553"/>
                <a:gd name="connsiteX7" fmla="*/ 16954 w 61530"/>
                <a:gd name="connsiteY7" fmla="*/ 8742 h 122553"/>
                <a:gd name="connsiteX8" fmla="*/ 16954 w 61530"/>
                <a:gd name="connsiteY8" fmla="*/ 91793 h 122553"/>
                <a:gd name="connsiteX9" fmla="*/ 30764 w 61530"/>
                <a:gd name="connsiteY9" fmla="*/ 105604 h 122553"/>
                <a:gd name="connsiteX10" fmla="*/ 44575 w 61530"/>
                <a:gd name="connsiteY10" fmla="*/ 91793 h 122553"/>
                <a:gd name="connsiteX11" fmla="*/ 44575 w 61530"/>
                <a:gd name="connsiteY11" fmla="*/ 8742 h 122553"/>
                <a:gd name="connsiteX12" fmla="*/ 52785 w 61530"/>
                <a:gd name="connsiteY12" fmla="*/ 4 h 122553"/>
                <a:gd name="connsiteX13" fmla="*/ 61524 w 61530"/>
                <a:gd name="connsiteY13" fmla="*/ 8216 h 122553"/>
                <a:gd name="connsiteX14" fmla="*/ 61524 w 61530"/>
                <a:gd name="connsiteY14" fmla="*/ 8742 h 12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530" h="122553">
                  <a:moveTo>
                    <a:pt x="61524" y="86266"/>
                  </a:moveTo>
                  <a:lnTo>
                    <a:pt x="61524" y="91793"/>
                  </a:lnTo>
                  <a:cubicBezTo>
                    <a:pt x="61524" y="108782"/>
                    <a:pt x="47754" y="122553"/>
                    <a:pt x="30764" y="122553"/>
                  </a:cubicBezTo>
                  <a:cubicBezTo>
                    <a:pt x="13774" y="122553"/>
                    <a:pt x="4" y="108782"/>
                    <a:pt x="4" y="91793"/>
                  </a:cubicBezTo>
                  <a:lnTo>
                    <a:pt x="4" y="8742"/>
                  </a:lnTo>
                  <a:cubicBezTo>
                    <a:pt x="-142" y="4061"/>
                    <a:pt x="3534" y="149"/>
                    <a:pt x="8214" y="4"/>
                  </a:cubicBezTo>
                  <a:cubicBezTo>
                    <a:pt x="12894" y="-141"/>
                    <a:pt x="16807" y="3536"/>
                    <a:pt x="16954" y="8216"/>
                  </a:cubicBezTo>
                  <a:cubicBezTo>
                    <a:pt x="16962" y="8391"/>
                    <a:pt x="16962" y="8567"/>
                    <a:pt x="16954" y="8742"/>
                  </a:cubicBezTo>
                  <a:lnTo>
                    <a:pt x="16954" y="91793"/>
                  </a:lnTo>
                  <a:cubicBezTo>
                    <a:pt x="16954" y="99421"/>
                    <a:pt x="23133" y="105604"/>
                    <a:pt x="30764" y="105604"/>
                  </a:cubicBezTo>
                  <a:cubicBezTo>
                    <a:pt x="38395" y="105604"/>
                    <a:pt x="44575" y="99421"/>
                    <a:pt x="44575" y="91793"/>
                  </a:cubicBezTo>
                  <a:lnTo>
                    <a:pt x="44575" y="8742"/>
                  </a:lnTo>
                  <a:cubicBezTo>
                    <a:pt x="44428" y="4061"/>
                    <a:pt x="48105" y="149"/>
                    <a:pt x="52785" y="4"/>
                  </a:cubicBezTo>
                  <a:cubicBezTo>
                    <a:pt x="57464" y="-141"/>
                    <a:pt x="61378" y="3536"/>
                    <a:pt x="61524" y="8216"/>
                  </a:cubicBezTo>
                  <a:cubicBezTo>
                    <a:pt x="61532" y="8391"/>
                    <a:pt x="61532" y="8567"/>
                    <a:pt x="61524" y="8742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8F98E6B6-030B-48EB-98F7-C84CF2EABBD4}"/>
                </a:ext>
              </a:extLst>
            </p:cNvPr>
            <p:cNvSpPr/>
            <p:nvPr/>
          </p:nvSpPr>
          <p:spPr>
            <a:xfrm>
              <a:off x="7671504" y="3203005"/>
              <a:ext cx="62058" cy="122184"/>
            </a:xfrm>
            <a:custGeom>
              <a:avLst/>
              <a:gdLst>
                <a:gd name="connsiteX0" fmla="*/ 62058 w 62058"/>
                <a:gd name="connsiteY0" fmla="*/ 8560 h 122184"/>
                <a:gd name="connsiteX1" fmla="*/ 53490 w 62058"/>
                <a:gd name="connsiteY1" fmla="*/ 17137 h 122184"/>
                <a:gd name="connsiteX2" fmla="*/ 46634 w 62058"/>
                <a:gd name="connsiteY2" fmla="*/ 17137 h 122184"/>
                <a:gd name="connsiteX3" fmla="*/ 39777 w 62058"/>
                <a:gd name="connsiteY3" fmla="*/ 25135 h 122184"/>
                <a:gd name="connsiteX4" fmla="*/ 39777 w 62058"/>
                <a:gd name="connsiteY4" fmla="*/ 113705 h 122184"/>
                <a:gd name="connsiteX5" fmla="*/ 31298 w 62058"/>
                <a:gd name="connsiteY5" fmla="*/ 122184 h 122184"/>
                <a:gd name="connsiteX6" fmla="*/ 22820 w 62058"/>
                <a:gd name="connsiteY6" fmla="*/ 113705 h 122184"/>
                <a:gd name="connsiteX7" fmla="*/ 22820 w 62058"/>
                <a:gd name="connsiteY7" fmla="*/ 25135 h 122184"/>
                <a:gd name="connsiteX8" fmla="*/ 15963 w 62058"/>
                <a:gd name="connsiteY8" fmla="*/ 17137 h 122184"/>
                <a:gd name="connsiteX9" fmla="*/ 9107 w 62058"/>
                <a:gd name="connsiteY9" fmla="*/ 17137 h 122184"/>
                <a:gd name="connsiteX10" fmla="*/ 17 w 62058"/>
                <a:gd name="connsiteY10" fmla="*/ 9105 h 122184"/>
                <a:gd name="connsiteX11" fmla="*/ 8047 w 62058"/>
                <a:gd name="connsiteY11" fmla="*/ 16 h 122184"/>
                <a:gd name="connsiteX12" fmla="*/ 9107 w 62058"/>
                <a:gd name="connsiteY12" fmla="*/ 16 h 122184"/>
                <a:gd name="connsiteX13" fmla="*/ 53490 w 62058"/>
                <a:gd name="connsiteY13" fmla="*/ 16 h 122184"/>
                <a:gd name="connsiteX14" fmla="*/ 62058 w 62058"/>
                <a:gd name="connsiteY14" fmla="*/ 8560 h 12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058" h="122184">
                  <a:moveTo>
                    <a:pt x="62058" y="8560"/>
                  </a:moveTo>
                  <a:cubicBezTo>
                    <a:pt x="62018" y="13276"/>
                    <a:pt x="58202" y="17088"/>
                    <a:pt x="53490" y="17137"/>
                  </a:cubicBezTo>
                  <a:lnTo>
                    <a:pt x="46634" y="17137"/>
                  </a:lnTo>
                  <a:cubicBezTo>
                    <a:pt x="42818" y="17137"/>
                    <a:pt x="39777" y="20749"/>
                    <a:pt x="39777" y="25135"/>
                  </a:cubicBezTo>
                  <a:lnTo>
                    <a:pt x="39777" y="113705"/>
                  </a:lnTo>
                  <a:cubicBezTo>
                    <a:pt x="39777" y="118388"/>
                    <a:pt x="35978" y="122184"/>
                    <a:pt x="31298" y="122184"/>
                  </a:cubicBezTo>
                  <a:cubicBezTo>
                    <a:pt x="26619" y="122184"/>
                    <a:pt x="22820" y="118388"/>
                    <a:pt x="22820" y="113705"/>
                  </a:cubicBezTo>
                  <a:lnTo>
                    <a:pt x="22820" y="25135"/>
                  </a:lnTo>
                  <a:cubicBezTo>
                    <a:pt x="22820" y="20749"/>
                    <a:pt x="19771" y="17137"/>
                    <a:pt x="15963" y="17137"/>
                  </a:cubicBezTo>
                  <a:lnTo>
                    <a:pt x="9107" y="17137"/>
                  </a:lnTo>
                  <a:cubicBezTo>
                    <a:pt x="4378" y="17429"/>
                    <a:pt x="310" y="13833"/>
                    <a:pt x="17" y="9105"/>
                  </a:cubicBezTo>
                  <a:cubicBezTo>
                    <a:pt x="-277" y="4378"/>
                    <a:pt x="3318" y="308"/>
                    <a:pt x="8047" y="16"/>
                  </a:cubicBezTo>
                  <a:cubicBezTo>
                    <a:pt x="8406" y="-5"/>
                    <a:pt x="8756" y="-5"/>
                    <a:pt x="9107" y="16"/>
                  </a:cubicBezTo>
                  <a:lnTo>
                    <a:pt x="53490" y="16"/>
                  </a:lnTo>
                  <a:cubicBezTo>
                    <a:pt x="58194" y="60"/>
                    <a:pt x="62001" y="3856"/>
                    <a:pt x="62058" y="8560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1F3E0791-A35A-4B3A-889D-F781D8343B0E}"/>
                </a:ext>
              </a:extLst>
            </p:cNvPr>
            <p:cNvSpPr/>
            <p:nvPr/>
          </p:nvSpPr>
          <p:spPr>
            <a:xfrm>
              <a:off x="7747846" y="3203086"/>
              <a:ext cx="61528" cy="121797"/>
            </a:xfrm>
            <a:custGeom>
              <a:avLst/>
              <a:gdLst>
                <a:gd name="connsiteX0" fmla="*/ 61528 w 61528"/>
                <a:gd name="connsiteY0" fmla="*/ 86003 h 121797"/>
                <a:gd name="connsiteX1" fmla="*/ 61528 w 61528"/>
                <a:gd name="connsiteY1" fmla="*/ 91530 h 121797"/>
                <a:gd name="connsiteX2" fmla="*/ 30263 w 61528"/>
                <a:gd name="connsiteY2" fmla="*/ 121794 h 121797"/>
                <a:gd name="connsiteX3" fmla="*/ 0 w 61528"/>
                <a:gd name="connsiteY3" fmla="*/ 91530 h 121797"/>
                <a:gd name="connsiteX4" fmla="*/ 0 w 61528"/>
                <a:gd name="connsiteY4" fmla="*/ 8479 h 121797"/>
                <a:gd name="connsiteX5" fmla="*/ 8479 w 61528"/>
                <a:gd name="connsiteY5" fmla="*/ 0 h 121797"/>
                <a:gd name="connsiteX6" fmla="*/ 16958 w 61528"/>
                <a:gd name="connsiteY6" fmla="*/ 8479 h 121797"/>
                <a:gd name="connsiteX7" fmla="*/ 16958 w 61528"/>
                <a:gd name="connsiteY7" fmla="*/ 91530 h 121797"/>
                <a:gd name="connsiteX8" fmla="*/ 31102 w 61528"/>
                <a:gd name="connsiteY8" fmla="*/ 105001 h 121797"/>
                <a:gd name="connsiteX9" fmla="*/ 44571 w 61528"/>
                <a:gd name="connsiteY9" fmla="*/ 91530 h 121797"/>
                <a:gd name="connsiteX10" fmla="*/ 44571 w 61528"/>
                <a:gd name="connsiteY10" fmla="*/ 8479 h 121797"/>
                <a:gd name="connsiteX11" fmla="*/ 53049 w 61528"/>
                <a:gd name="connsiteY11" fmla="*/ 0 h 121797"/>
                <a:gd name="connsiteX12" fmla="*/ 61528 w 61528"/>
                <a:gd name="connsiteY12" fmla="*/ 8479 h 12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528" h="121797">
                  <a:moveTo>
                    <a:pt x="61528" y="86003"/>
                  </a:moveTo>
                  <a:lnTo>
                    <a:pt x="61528" y="91530"/>
                  </a:lnTo>
                  <a:cubicBezTo>
                    <a:pt x="61251" y="108520"/>
                    <a:pt x="47253" y="122070"/>
                    <a:pt x="30263" y="121794"/>
                  </a:cubicBezTo>
                  <a:cubicBezTo>
                    <a:pt x="13664" y="121523"/>
                    <a:pt x="269" y="108131"/>
                    <a:pt x="0" y="91530"/>
                  </a:cubicBezTo>
                  <a:lnTo>
                    <a:pt x="0" y="8479"/>
                  </a:lnTo>
                  <a:cubicBezTo>
                    <a:pt x="0" y="3796"/>
                    <a:pt x="3799" y="0"/>
                    <a:pt x="8479" y="0"/>
                  </a:cubicBezTo>
                  <a:cubicBezTo>
                    <a:pt x="13158" y="0"/>
                    <a:pt x="16958" y="3796"/>
                    <a:pt x="16958" y="8479"/>
                  </a:cubicBezTo>
                  <a:lnTo>
                    <a:pt x="16958" y="91530"/>
                  </a:lnTo>
                  <a:cubicBezTo>
                    <a:pt x="17145" y="99155"/>
                    <a:pt x="23472" y="105187"/>
                    <a:pt x="31102" y="105001"/>
                  </a:cubicBezTo>
                  <a:cubicBezTo>
                    <a:pt x="38464" y="104822"/>
                    <a:pt x="44391" y="98894"/>
                    <a:pt x="44571" y="91530"/>
                  </a:cubicBezTo>
                  <a:lnTo>
                    <a:pt x="44571" y="8479"/>
                  </a:lnTo>
                  <a:cubicBezTo>
                    <a:pt x="44571" y="3796"/>
                    <a:pt x="48370" y="0"/>
                    <a:pt x="53049" y="0"/>
                  </a:cubicBezTo>
                  <a:cubicBezTo>
                    <a:pt x="57729" y="0"/>
                    <a:pt x="61528" y="3796"/>
                    <a:pt x="61528" y="8479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4C194EFB-C6DA-4F27-BEE4-59F5F5471E20}"/>
                </a:ext>
              </a:extLst>
            </p:cNvPr>
            <p:cNvSpPr/>
            <p:nvPr/>
          </p:nvSpPr>
          <p:spPr>
            <a:xfrm>
              <a:off x="7823652" y="3202972"/>
              <a:ext cx="61420" cy="122479"/>
            </a:xfrm>
            <a:custGeom>
              <a:avLst/>
              <a:gdLst>
                <a:gd name="connsiteX0" fmla="*/ 60197 w 61420"/>
                <a:gd name="connsiteY0" fmla="*/ 109548 h 122479"/>
                <a:gd name="connsiteX1" fmla="*/ 57254 w 61420"/>
                <a:gd name="connsiteY1" fmla="*/ 121112 h 122479"/>
                <a:gd name="connsiteX2" fmla="*/ 57148 w 61420"/>
                <a:gd name="connsiteY2" fmla="*/ 121173 h 122479"/>
                <a:gd name="connsiteX3" fmla="*/ 45531 w 61420"/>
                <a:gd name="connsiteY3" fmla="*/ 118124 h 122479"/>
                <a:gd name="connsiteX4" fmla="*/ 42669 w 61420"/>
                <a:gd name="connsiteY4" fmla="*/ 113363 h 122479"/>
                <a:gd name="connsiteX5" fmla="*/ 27432 w 61420"/>
                <a:gd name="connsiteY5" fmla="*/ 88220 h 122479"/>
                <a:gd name="connsiteX6" fmla="*/ 20388 w 61420"/>
                <a:gd name="connsiteY6" fmla="*/ 76594 h 122479"/>
                <a:gd name="connsiteX7" fmla="*/ 16956 w 61420"/>
                <a:gd name="connsiteY7" fmla="*/ 78885 h 122479"/>
                <a:gd name="connsiteX8" fmla="*/ 16956 w 61420"/>
                <a:gd name="connsiteY8" fmla="*/ 113738 h 122479"/>
                <a:gd name="connsiteX9" fmla="*/ 8746 w 61420"/>
                <a:gd name="connsiteY9" fmla="*/ 122475 h 122479"/>
                <a:gd name="connsiteX10" fmla="*/ 6 w 61420"/>
                <a:gd name="connsiteY10" fmla="*/ 114264 h 122479"/>
                <a:gd name="connsiteX11" fmla="*/ 6 w 61420"/>
                <a:gd name="connsiteY11" fmla="*/ 113738 h 122479"/>
                <a:gd name="connsiteX12" fmla="*/ 6 w 61420"/>
                <a:gd name="connsiteY12" fmla="*/ 8568 h 122479"/>
                <a:gd name="connsiteX13" fmla="*/ 8575 w 61420"/>
                <a:gd name="connsiteY13" fmla="*/ 0 h 122479"/>
                <a:gd name="connsiteX14" fmla="*/ 26673 w 61420"/>
                <a:gd name="connsiteY14" fmla="*/ 0 h 122479"/>
                <a:gd name="connsiteX15" fmla="*/ 61420 w 61420"/>
                <a:gd name="connsiteY15" fmla="*/ 35087 h 122479"/>
                <a:gd name="connsiteX16" fmla="*/ 40990 w 61420"/>
                <a:gd name="connsiteY16" fmla="*/ 66689 h 122479"/>
                <a:gd name="connsiteX17" fmla="*/ 39661 w 61420"/>
                <a:gd name="connsiteY17" fmla="*/ 75453 h 122479"/>
                <a:gd name="connsiteX18" fmla="*/ 39661 w 61420"/>
                <a:gd name="connsiteY18" fmla="*/ 75641 h 122479"/>
                <a:gd name="connsiteX19" fmla="*/ 50512 w 61420"/>
                <a:gd name="connsiteY19" fmla="*/ 93356 h 122479"/>
                <a:gd name="connsiteX20" fmla="*/ 44389 w 61420"/>
                <a:gd name="connsiteY20" fmla="*/ 34877 h 122479"/>
                <a:gd name="connsiteX21" fmla="*/ 26673 w 61420"/>
                <a:gd name="connsiteY21" fmla="*/ 17170 h 122479"/>
                <a:gd name="connsiteX22" fmla="*/ 25149 w 61420"/>
                <a:gd name="connsiteY22" fmla="*/ 17170 h 122479"/>
                <a:gd name="connsiteX23" fmla="*/ 16956 w 61420"/>
                <a:gd name="connsiteY23" fmla="*/ 25150 h 122479"/>
                <a:gd name="connsiteX24" fmla="*/ 16956 w 61420"/>
                <a:gd name="connsiteY24" fmla="*/ 25167 h 122479"/>
                <a:gd name="connsiteX25" fmla="*/ 16956 w 61420"/>
                <a:gd name="connsiteY25" fmla="*/ 44595 h 122479"/>
                <a:gd name="connsiteX26" fmla="*/ 25149 w 61420"/>
                <a:gd name="connsiteY26" fmla="*/ 52748 h 122479"/>
                <a:gd name="connsiteX27" fmla="*/ 26673 w 61420"/>
                <a:gd name="connsiteY27" fmla="*/ 52748 h 122479"/>
                <a:gd name="connsiteX28" fmla="*/ 44389 w 61420"/>
                <a:gd name="connsiteY28" fmla="*/ 34877 h 1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420" h="122479">
                  <a:moveTo>
                    <a:pt x="60197" y="109548"/>
                  </a:moveTo>
                  <a:cubicBezTo>
                    <a:pt x="62578" y="113554"/>
                    <a:pt x="61257" y="118732"/>
                    <a:pt x="57254" y="121112"/>
                  </a:cubicBezTo>
                  <a:cubicBezTo>
                    <a:pt x="57221" y="121133"/>
                    <a:pt x="57181" y="121153"/>
                    <a:pt x="57148" y="121173"/>
                  </a:cubicBezTo>
                  <a:cubicBezTo>
                    <a:pt x="53088" y="123445"/>
                    <a:pt x="47952" y="122098"/>
                    <a:pt x="45531" y="118124"/>
                  </a:cubicBezTo>
                  <a:cubicBezTo>
                    <a:pt x="44577" y="116600"/>
                    <a:pt x="43623" y="114863"/>
                    <a:pt x="42669" y="113363"/>
                  </a:cubicBezTo>
                  <a:cubicBezTo>
                    <a:pt x="37533" y="104982"/>
                    <a:pt x="32576" y="96601"/>
                    <a:pt x="27432" y="88220"/>
                  </a:cubicBezTo>
                  <a:cubicBezTo>
                    <a:pt x="25149" y="84405"/>
                    <a:pt x="22671" y="80410"/>
                    <a:pt x="20388" y="76594"/>
                  </a:cubicBezTo>
                  <a:cubicBezTo>
                    <a:pt x="18480" y="74149"/>
                    <a:pt x="16956" y="75070"/>
                    <a:pt x="16956" y="78885"/>
                  </a:cubicBezTo>
                  <a:lnTo>
                    <a:pt x="16956" y="113738"/>
                  </a:lnTo>
                  <a:cubicBezTo>
                    <a:pt x="17102" y="118418"/>
                    <a:pt x="13425" y="122330"/>
                    <a:pt x="8746" y="122475"/>
                  </a:cubicBezTo>
                  <a:cubicBezTo>
                    <a:pt x="4066" y="122621"/>
                    <a:pt x="153" y="118944"/>
                    <a:pt x="6" y="114264"/>
                  </a:cubicBezTo>
                  <a:cubicBezTo>
                    <a:pt x="-2" y="114089"/>
                    <a:pt x="-2" y="113913"/>
                    <a:pt x="6" y="113738"/>
                  </a:cubicBezTo>
                  <a:lnTo>
                    <a:pt x="6" y="8568"/>
                  </a:lnTo>
                  <a:cubicBezTo>
                    <a:pt x="47" y="3855"/>
                    <a:pt x="3862" y="44"/>
                    <a:pt x="8575" y="0"/>
                  </a:cubicBezTo>
                  <a:lnTo>
                    <a:pt x="26673" y="0"/>
                  </a:lnTo>
                  <a:cubicBezTo>
                    <a:pt x="45955" y="94"/>
                    <a:pt x="61518" y="15803"/>
                    <a:pt x="61420" y="35087"/>
                  </a:cubicBezTo>
                  <a:cubicBezTo>
                    <a:pt x="61355" y="48704"/>
                    <a:pt x="53382" y="61040"/>
                    <a:pt x="40990" y="66689"/>
                  </a:cubicBezTo>
                  <a:cubicBezTo>
                    <a:pt x="36799" y="68784"/>
                    <a:pt x="37370" y="71646"/>
                    <a:pt x="39661" y="75453"/>
                  </a:cubicBezTo>
                  <a:lnTo>
                    <a:pt x="39661" y="75641"/>
                  </a:lnTo>
                  <a:lnTo>
                    <a:pt x="50512" y="93356"/>
                  </a:lnTo>
                  <a:close/>
                  <a:moveTo>
                    <a:pt x="44389" y="34877"/>
                  </a:moveTo>
                  <a:cubicBezTo>
                    <a:pt x="44332" y="25117"/>
                    <a:pt x="36432" y="17219"/>
                    <a:pt x="26673" y="17170"/>
                  </a:cubicBezTo>
                  <a:lnTo>
                    <a:pt x="25149" y="17170"/>
                  </a:lnTo>
                  <a:cubicBezTo>
                    <a:pt x="20681" y="17111"/>
                    <a:pt x="17013" y="20684"/>
                    <a:pt x="16956" y="25150"/>
                  </a:cubicBezTo>
                  <a:cubicBezTo>
                    <a:pt x="16956" y="25156"/>
                    <a:pt x="16956" y="25161"/>
                    <a:pt x="16956" y="25167"/>
                  </a:cubicBezTo>
                  <a:lnTo>
                    <a:pt x="16956" y="44595"/>
                  </a:lnTo>
                  <a:cubicBezTo>
                    <a:pt x="17013" y="49090"/>
                    <a:pt x="20657" y="52713"/>
                    <a:pt x="25149" y="52748"/>
                  </a:cubicBezTo>
                  <a:lnTo>
                    <a:pt x="26673" y="52748"/>
                  </a:lnTo>
                  <a:cubicBezTo>
                    <a:pt x="36489" y="52672"/>
                    <a:pt x="44397" y="44691"/>
                    <a:pt x="44389" y="34877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18815DD5-0667-4C9C-A531-CEFA332B7B2D}"/>
                </a:ext>
              </a:extLst>
            </p:cNvPr>
            <p:cNvSpPr/>
            <p:nvPr/>
          </p:nvSpPr>
          <p:spPr>
            <a:xfrm>
              <a:off x="7895650" y="3202585"/>
              <a:ext cx="61538" cy="122298"/>
            </a:xfrm>
            <a:custGeom>
              <a:avLst/>
              <a:gdLst>
                <a:gd name="connsiteX0" fmla="*/ 61532 w 61538"/>
                <a:gd name="connsiteY0" fmla="*/ 92031 h 122298"/>
                <a:gd name="connsiteX1" fmla="*/ 30267 w 61538"/>
                <a:gd name="connsiteY1" fmla="*/ 122295 h 122298"/>
                <a:gd name="connsiteX2" fmla="*/ 4 w 61538"/>
                <a:gd name="connsiteY2" fmla="*/ 92031 h 122298"/>
                <a:gd name="connsiteX3" fmla="*/ 4 w 61538"/>
                <a:gd name="connsiteY3" fmla="*/ 31269 h 122298"/>
                <a:gd name="connsiteX4" fmla="*/ 30267 w 61538"/>
                <a:gd name="connsiteY4" fmla="*/ 4 h 122298"/>
                <a:gd name="connsiteX5" fmla="*/ 61532 w 61538"/>
                <a:gd name="connsiteY5" fmla="*/ 30267 h 122298"/>
                <a:gd name="connsiteX6" fmla="*/ 61532 w 61538"/>
                <a:gd name="connsiteY6" fmla="*/ 31269 h 122298"/>
                <a:gd name="connsiteX7" fmla="*/ 44583 w 61538"/>
                <a:gd name="connsiteY7" fmla="*/ 31269 h 122298"/>
                <a:gd name="connsiteX8" fmla="*/ 30984 w 61538"/>
                <a:gd name="connsiteY8" fmla="*/ 17556 h 122298"/>
                <a:gd name="connsiteX9" fmla="*/ 30870 w 61538"/>
                <a:gd name="connsiteY9" fmla="*/ 17556 h 122298"/>
                <a:gd name="connsiteX10" fmla="*/ 16962 w 61538"/>
                <a:gd name="connsiteY10" fmla="*/ 31269 h 122298"/>
                <a:gd name="connsiteX11" fmla="*/ 16962 w 61538"/>
                <a:gd name="connsiteY11" fmla="*/ 92031 h 122298"/>
                <a:gd name="connsiteX12" fmla="*/ 30772 w 61538"/>
                <a:gd name="connsiteY12" fmla="*/ 105842 h 122298"/>
                <a:gd name="connsiteX13" fmla="*/ 44583 w 61538"/>
                <a:gd name="connsiteY13" fmla="*/ 92031 h 12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538" h="122298">
                  <a:moveTo>
                    <a:pt x="61532" y="92031"/>
                  </a:moveTo>
                  <a:cubicBezTo>
                    <a:pt x="61255" y="109021"/>
                    <a:pt x="47257" y="122571"/>
                    <a:pt x="30267" y="122295"/>
                  </a:cubicBezTo>
                  <a:cubicBezTo>
                    <a:pt x="13668" y="122024"/>
                    <a:pt x="273" y="108632"/>
                    <a:pt x="4" y="92031"/>
                  </a:cubicBezTo>
                  <a:lnTo>
                    <a:pt x="4" y="31269"/>
                  </a:lnTo>
                  <a:cubicBezTo>
                    <a:pt x="-273" y="14279"/>
                    <a:pt x="13277" y="281"/>
                    <a:pt x="30267" y="4"/>
                  </a:cubicBezTo>
                  <a:cubicBezTo>
                    <a:pt x="47257" y="-272"/>
                    <a:pt x="61255" y="13277"/>
                    <a:pt x="61532" y="30267"/>
                  </a:cubicBezTo>
                  <a:cubicBezTo>
                    <a:pt x="61540" y="30601"/>
                    <a:pt x="61540" y="30935"/>
                    <a:pt x="61532" y="31269"/>
                  </a:cubicBezTo>
                  <a:close/>
                  <a:moveTo>
                    <a:pt x="44583" y="31269"/>
                  </a:moveTo>
                  <a:cubicBezTo>
                    <a:pt x="44616" y="23727"/>
                    <a:pt x="38526" y="17588"/>
                    <a:pt x="30984" y="17556"/>
                  </a:cubicBezTo>
                  <a:cubicBezTo>
                    <a:pt x="30944" y="17556"/>
                    <a:pt x="30911" y="17556"/>
                    <a:pt x="30870" y="17556"/>
                  </a:cubicBezTo>
                  <a:cubicBezTo>
                    <a:pt x="23256" y="17529"/>
                    <a:pt x="17043" y="23653"/>
                    <a:pt x="16962" y="31269"/>
                  </a:cubicBezTo>
                  <a:lnTo>
                    <a:pt x="16962" y="92031"/>
                  </a:lnTo>
                  <a:cubicBezTo>
                    <a:pt x="16962" y="99659"/>
                    <a:pt x="23141" y="105842"/>
                    <a:pt x="30772" y="105842"/>
                  </a:cubicBezTo>
                  <a:cubicBezTo>
                    <a:pt x="38403" y="105842"/>
                    <a:pt x="44583" y="99659"/>
                    <a:pt x="44583" y="92031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4E8BECAA-2950-43A0-B45D-7C859663F662}"/>
                </a:ext>
              </a:extLst>
            </p:cNvPr>
            <p:cNvSpPr/>
            <p:nvPr/>
          </p:nvSpPr>
          <p:spPr>
            <a:xfrm>
              <a:off x="7521056" y="3223574"/>
              <a:ext cx="15490" cy="28053"/>
            </a:xfrm>
            <a:custGeom>
              <a:avLst/>
              <a:gdLst>
                <a:gd name="connsiteX0" fmla="*/ 7753 w 15490"/>
                <a:gd name="connsiteY0" fmla="*/ 4076 h 28053"/>
                <a:gd name="connsiteX1" fmla="*/ 11414 w 15490"/>
                <a:gd name="connsiteY1" fmla="*/ 7737 h 28053"/>
                <a:gd name="connsiteX2" fmla="*/ 11414 w 15490"/>
                <a:gd name="connsiteY2" fmla="*/ 20308 h 28053"/>
                <a:gd name="connsiteX3" fmla="*/ 7745 w 15490"/>
                <a:gd name="connsiteY3" fmla="*/ 23977 h 28053"/>
                <a:gd name="connsiteX4" fmla="*/ 4076 w 15490"/>
                <a:gd name="connsiteY4" fmla="*/ 20308 h 28053"/>
                <a:gd name="connsiteX5" fmla="*/ 4076 w 15490"/>
                <a:gd name="connsiteY5" fmla="*/ 7737 h 28053"/>
                <a:gd name="connsiteX6" fmla="*/ 7737 w 15490"/>
                <a:gd name="connsiteY6" fmla="*/ 4076 h 28053"/>
                <a:gd name="connsiteX7" fmla="*/ 7737 w 15490"/>
                <a:gd name="connsiteY7" fmla="*/ 0 h 28053"/>
                <a:gd name="connsiteX8" fmla="*/ 0 w 15490"/>
                <a:gd name="connsiteY8" fmla="*/ 7737 h 28053"/>
                <a:gd name="connsiteX9" fmla="*/ 0 w 15490"/>
                <a:gd name="connsiteY9" fmla="*/ 20308 h 28053"/>
                <a:gd name="connsiteX10" fmla="*/ 7745 w 15490"/>
                <a:gd name="connsiteY10" fmla="*/ 28053 h 28053"/>
                <a:gd name="connsiteX11" fmla="*/ 15490 w 15490"/>
                <a:gd name="connsiteY11" fmla="*/ 20308 h 28053"/>
                <a:gd name="connsiteX12" fmla="*/ 15490 w 15490"/>
                <a:gd name="connsiteY12" fmla="*/ 7737 h 28053"/>
                <a:gd name="connsiteX13" fmla="*/ 7753 w 15490"/>
                <a:gd name="connsiteY13" fmla="*/ 0 h 2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90" h="28053">
                  <a:moveTo>
                    <a:pt x="7753" y="4076"/>
                  </a:moveTo>
                  <a:cubicBezTo>
                    <a:pt x="9775" y="4081"/>
                    <a:pt x="11406" y="5717"/>
                    <a:pt x="11414" y="7737"/>
                  </a:cubicBezTo>
                  <a:lnTo>
                    <a:pt x="11414" y="20308"/>
                  </a:lnTo>
                  <a:cubicBezTo>
                    <a:pt x="11414" y="22335"/>
                    <a:pt x="9775" y="23977"/>
                    <a:pt x="7745" y="23977"/>
                  </a:cubicBezTo>
                  <a:cubicBezTo>
                    <a:pt x="5715" y="23977"/>
                    <a:pt x="4076" y="22335"/>
                    <a:pt x="4076" y="20308"/>
                  </a:cubicBezTo>
                  <a:lnTo>
                    <a:pt x="4076" y="7737"/>
                  </a:lnTo>
                  <a:cubicBezTo>
                    <a:pt x="4076" y="5715"/>
                    <a:pt x="5715" y="4076"/>
                    <a:pt x="7737" y="4076"/>
                  </a:cubicBezTo>
                  <a:moveTo>
                    <a:pt x="7737" y="0"/>
                  </a:moveTo>
                  <a:cubicBezTo>
                    <a:pt x="3465" y="0"/>
                    <a:pt x="0" y="3464"/>
                    <a:pt x="0" y="7737"/>
                  </a:cubicBezTo>
                  <a:lnTo>
                    <a:pt x="0" y="20308"/>
                  </a:lnTo>
                  <a:cubicBezTo>
                    <a:pt x="0" y="24586"/>
                    <a:pt x="3465" y="28053"/>
                    <a:pt x="7745" y="28053"/>
                  </a:cubicBezTo>
                  <a:cubicBezTo>
                    <a:pt x="12025" y="28053"/>
                    <a:pt x="15490" y="24586"/>
                    <a:pt x="15490" y="20308"/>
                  </a:cubicBezTo>
                  <a:lnTo>
                    <a:pt x="15490" y="7737"/>
                  </a:lnTo>
                  <a:cubicBezTo>
                    <a:pt x="15490" y="3464"/>
                    <a:pt x="12025" y="0"/>
                    <a:pt x="7753" y="0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36DE8CBD-CE1E-416F-A74C-5AE4C10422F4}"/>
                </a:ext>
              </a:extLst>
            </p:cNvPr>
            <p:cNvSpPr/>
            <p:nvPr/>
          </p:nvSpPr>
          <p:spPr>
            <a:xfrm>
              <a:off x="8056612" y="3307220"/>
              <a:ext cx="7223" cy="7223"/>
            </a:xfrm>
            <a:custGeom>
              <a:avLst/>
              <a:gdLst>
                <a:gd name="connsiteX0" fmla="*/ 7223 w 7223"/>
                <a:gd name="connsiteY0" fmla="*/ 3612 h 7223"/>
                <a:gd name="connsiteX1" fmla="*/ 3612 w 7223"/>
                <a:gd name="connsiteY1" fmla="*/ 7223 h 7223"/>
                <a:gd name="connsiteX2" fmla="*/ 0 w 7223"/>
                <a:gd name="connsiteY2" fmla="*/ 3612 h 7223"/>
                <a:gd name="connsiteX3" fmla="*/ 3612 w 7223"/>
                <a:gd name="connsiteY3" fmla="*/ 0 h 7223"/>
                <a:gd name="connsiteX4" fmla="*/ 7223 w 7223"/>
                <a:gd name="connsiteY4" fmla="*/ 3612 h 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3" h="7223">
                  <a:moveTo>
                    <a:pt x="7223" y="3612"/>
                  </a:moveTo>
                  <a:cubicBezTo>
                    <a:pt x="7223" y="5606"/>
                    <a:pt x="5606" y="7223"/>
                    <a:pt x="3612" y="7223"/>
                  </a:cubicBezTo>
                  <a:cubicBezTo>
                    <a:pt x="1617" y="7223"/>
                    <a:pt x="0" y="5606"/>
                    <a:pt x="0" y="3612"/>
                  </a:cubicBezTo>
                  <a:cubicBezTo>
                    <a:pt x="0" y="1617"/>
                    <a:pt x="1617" y="0"/>
                    <a:pt x="3612" y="0"/>
                  </a:cubicBezTo>
                  <a:cubicBezTo>
                    <a:pt x="5606" y="0"/>
                    <a:pt x="7223" y="1617"/>
                    <a:pt x="7223" y="3612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99D73335-F74E-4C69-80AF-9CB040ECAB7B}"/>
                </a:ext>
              </a:extLst>
            </p:cNvPr>
            <p:cNvSpPr/>
            <p:nvPr/>
          </p:nvSpPr>
          <p:spPr>
            <a:xfrm>
              <a:off x="8036989" y="3264932"/>
              <a:ext cx="7223" cy="7223"/>
            </a:xfrm>
            <a:custGeom>
              <a:avLst/>
              <a:gdLst>
                <a:gd name="connsiteX0" fmla="*/ 7223 w 7223"/>
                <a:gd name="connsiteY0" fmla="*/ 3612 h 7223"/>
                <a:gd name="connsiteX1" fmla="*/ 3612 w 7223"/>
                <a:gd name="connsiteY1" fmla="*/ 7223 h 7223"/>
                <a:gd name="connsiteX2" fmla="*/ 0 w 7223"/>
                <a:gd name="connsiteY2" fmla="*/ 3612 h 7223"/>
                <a:gd name="connsiteX3" fmla="*/ 3612 w 7223"/>
                <a:gd name="connsiteY3" fmla="*/ 0 h 7223"/>
                <a:gd name="connsiteX4" fmla="*/ 7223 w 7223"/>
                <a:gd name="connsiteY4" fmla="*/ 3612 h 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3" h="7223">
                  <a:moveTo>
                    <a:pt x="7223" y="3612"/>
                  </a:moveTo>
                  <a:cubicBezTo>
                    <a:pt x="7223" y="5606"/>
                    <a:pt x="5606" y="7223"/>
                    <a:pt x="3612" y="7223"/>
                  </a:cubicBezTo>
                  <a:cubicBezTo>
                    <a:pt x="1617" y="7223"/>
                    <a:pt x="0" y="5606"/>
                    <a:pt x="0" y="3612"/>
                  </a:cubicBezTo>
                  <a:cubicBezTo>
                    <a:pt x="0" y="1617"/>
                    <a:pt x="1617" y="0"/>
                    <a:pt x="3612" y="0"/>
                  </a:cubicBezTo>
                  <a:cubicBezTo>
                    <a:pt x="5606" y="0"/>
                    <a:pt x="7223" y="1617"/>
                    <a:pt x="7223" y="3612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C8EE4751-B9D9-42D1-8E6B-3B0F3BB07942}"/>
                </a:ext>
              </a:extLst>
            </p:cNvPr>
            <p:cNvSpPr/>
            <p:nvPr/>
          </p:nvSpPr>
          <p:spPr>
            <a:xfrm>
              <a:off x="7990274" y="3223199"/>
              <a:ext cx="7223" cy="7223"/>
            </a:xfrm>
            <a:custGeom>
              <a:avLst/>
              <a:gdLst>
                <a:gd name="connsiteX0" fmla="*/ 7223 w 7223"/>
                <a:gd name="connsiteY0" fmla="*/ 3612 h 7223"/>
                <a:gd name="connsiteX1" fmla="*/ 3612 w 7223"/>
                <a:gd name="connsiteY1" fmla="*/ 7223 h 7223"/>
                <a:gd name="connsiteX2" fmla="*/ 0 w 7223"/>
                <a:gd name="connsiteY2" fmla="*/ 3612 h 7223"/>
                <a:gd name="connsiteX3" fmla="*/ 3612 w 7223"/>
                <a:gd name="connsiteY3" fmla="*/ 0 h 7223"/>
                <a:gd name="connsiteX4" fmla="*/ 7223 w 7223"/>
                <a:gd name="connsiteY4" fmla="*/ 3612 h 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3" h="7223">
                  <a:moveTo>
                    <a:pt x="7223" y="3612"/>
                  </a:moveTo>
                  <a:cubicBezTo>
                    <a:pt x="7223" y="5606"/>
                    <a:pt x="5606" y="7223"/>
                    <a:pt x="3612" y="7223"/>
                  </a:cubicBezTo>
                  <a:cubicBezTo>
                    <a:pt x="1617" y="7223"/>
                    <a:pt x="0" y="5606"/>
                    <a:pt x="0" y="3612"/>
                  </a:cubicBezTo>
                  <a:cubicBezTo>
                    <a:pt x="0" y="1617"/>
                    <a:pt x="1617" y="0"/>
                    <a:pt x="3612" y="0"/>
                  </a:cubicBezTo>
                  <a:cubicBezTo>
                    <a:pt x="5606" y="0"/>
                    <a:pt x="7223" y="1617"/>
                    <a:pt x="7223" y="3612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9A28D8BE-050B-409E-8E94-8C05436A87D1}"/>
                </a:ext>
              </a:extLst>
            </p:cNvPr>
            <p:cNvSpPr/>
            <p:nvPr/>
          </p:nvSpPr>
          <p:spPr>
            <a:xfrm>
              <a:off x="7989173" y="3243923"/>
              <a:ext cx="7223" cy="7223"/>
            </a:xfrm>
            <a:custGeom>
              <a:avLst/>
              <a:gdLst>
                <a:gd name="connsiteX0" fmla="*/ 7223 w 7223"/>
                <a:gd name="connsiteY0" fmla="*/ 3612 h 7223"/>
                <a:gd name="connsiteX1" fmla="*/ 3612 w 7223"/>
                <a:gd name="connsiteY1" fmla="*/ 7223 h 7223"/>
                <a:gd name="connsiteX2" fmla="*/ 0 w 7223"/>
                <a:gd name="connsiteY2" fmla="*/ 3612 h 7223"/>
                <a:gd name="connsiteX3" fmla="*/ 3612 w 7223"/>
                <a:gd name="connsiteY3" fmla="*/ 0 h 7223"/>
                <a:gd name="connsiteX4" fmla="*/ 7223 w 7223"/>
                <a:gd name="connsiteY4" fmla="*/ 3612 h 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3" h="7223">
                  <a:moveTo>
                    <a:pt x="7223" y="3612"/>
                  </a:moveTo>
                  <a:cubicBezTo>
                    <a:pt x="7223" y="5606"/>
                    <a:pt x="5606" y="7223"/>
                    <a:pt x="3612" y="7223"/>
                  </a:cubicBezTo>
                  <a:cubicBezTo>
                    <a:pt x="1617" y="7223"/>
                    <a:pt x="0" y="5606"/>
                    <a:pt x="0" y="3612"/>
                  </a:cubicBezTo>
                  <a:cubicBezTo>
                    <a:pt x="0" y="1617"/>
                    <a:pt x="1617" y="0"/>
                    <a:pt x="3612" y="0"/>
                  </a:cubicBezTo>
                  <a:cubicBezTo>
                    <a:pt x="5606" y="0"/>
                    <a:pt x="7223" y="1617"/>
                    <a:pt x="7223" y="3612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CE0B0746-4E5B-4250-B6C9-825CFDB7C842}"/>
                </a:ext>
              </a:extLst>
            </p:cNvPr>
            <p:cNvSpPr/>
            <p:nvPr/>
          </p:nvSpPr>
          <p:spPr>
            <a:xfrm>
              <a:off x="8004093" y="3201774"/>
              <a:ext cx="7223" cy="7223"/>
            </a:xfrm>
            <a:custGeom>
              <a:avLst/>
              <a:gdLst>
                <a:gd name="connsiteX0" fmla="*/ 7223 w 7223"/>
                <a:gd name="connsiteY0" fmla="*/ 3612 h 7223"/>
                <a:gd name="connsiteX1" fmla="*/ 3612 w 7223"/>
                <a:gd name="connsiteY1" fmla="*/ 7223 h 7223"/>
                <a:gd name="connsiteX2" fmla="*/ 0 w 7223"/>
                <a:gd name="connsiteY2" fmla="*/ 3612 h 7223"/>
                <a:gd name="connsiteX3" fmla="*/ 3612 w 7223"/>
                <a:gd name="connsiteY3" fmla="*/ 0 h 7223"/>
                <a:gd name="connsiteX4" fmla="*/ 7223 w 7223"/>
                <a:gd name="connsiteY4" fmla="*/ 3612 h 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3" h="7223">
                  <a:moveTo>
                    <a:pt x="7223" y="3612"/>
                  </a:moveTo>
                  <a:cubicBezTo>
                    <a:pt x="7223" y="5606"/>
                    <a:pt x="5606" y="7223"/>
                    <a:pt x="3612" y="7223"/>
                  </a:cubicBezTo>
                  <a:cubicBezTo>
                    <a:pt x="1617" y="7223"/>
                    <a:pt x="0" y="5606"/>
                    <a:pt x="0" y="3612"/>
                  </a:cubicBezTo>
                  <a:cubicBezTo>
                    <a:pt x="0" y="1617"/>
                    <a:pt x="1617" y="0"/>
                    <a:pt x="3612" y="0"/>
                  </a:cubicBezTo>
                  <a:cubicBezTo>
                    <a:pt x="5606" y="0"/>
                    <a:pt x="7223" y="1617"/>
                    <a:pt x="7223" y="3612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921F5644-C011-496C-A25A-C3547F3517C2}"/>
                </a:ext>
              </a:extLst>
            </p:cNvPr>
            <p:cNvSpPr/>
            <p:nvPr/>
          </p:nvSpPr>
          <p:spPr>
            <a:xfrm>
              <a:off x="8049422" y="3328360"/>
              <a:ext cx="7223" cy="7223"/>
            </a:xfrm>
            <a:custGeom>
              <a:avLst/>
              <a:gdLst>
                <a:gd name="connsiteX0" fmla="*/ 7223 w 7223"/>
                <a:gd name="connsiteY0" fmla="*/ 3612 h 7223"/>
                <a:gd name="connsiteX1" fmla="*/ 3612 w 7223"/>
                <a:gd name="connsiteY1" fmla="*/ 7223 h 7223"/>
                <a:gd name="connsiteX2" fmla="*/ 0 w 7223"/>
                <a:gd name="connsiteY2" fmla="*/ 3612 h 7223"/>
                <a:gd name="connsiteX3" fmla="*/ 3612 w 7223"/>
                <a:gd name="connsiteY3" fmla="*/ 0 h 7223"/>
                <a:gd name="connsiteX4" fmla="*/ 7223 w 7223"/>
                <a:gd name="connsiteY4" fmla="*/ 3612 h 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3" h="7223">
                  <a:moveTo>
                    <a:pt x="7223" y="3612"/>
                  </a:moveTo>
                  <a:cubicBezTo>
                    <a:pt x="7223" y="5606"/>
                    <a:pt x="5606" y="7223"/>
                    <a:pt x="3612" y="7223"/>
                  </a:cubicBezTo>
                  <a:cubicBezTo>
                    <a:pt x="1617" y="7223"/>
                    <a:pt x="0" y="5606"/>
                    <a:pt x="0" y="3612"/>
                  </a:cubicBezTo>
                  <a:cubicBezTo>
                    <a:pt x="0" y="1617"/>
                    <a:pt x="1617" y="0"/>
                    <a:pt x="3612" y="0"/>
                  </a:cubicBezTo>
                  <a:cubicBezTo>
                    <a:pt x="5606" y="0"/>
                    <a:pt x="7223" y="1617"/>
                    <a:pt x="7223" y="3612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1350BC53-2E2E-453B-8F4D-AD36797F4B3B}"/>
                </a:ext>
              </a:extLst>
            </p:cNvPr>
            <p:cNvSpPr/>
            <p:nvPr/>
          </p:nvSpPr>
          <p:spPr>
            <a:xfrm>
              <a:off x="8046103" y="3286211"/>
              <a:ext cx="7223" cy="7223"/>
            </a:xfrm>
            <a:custGeom>
              <a:avLst/>
              <a:gdLst>
                <a:gd name="connsiteX0" fmla="*/ 7223 w 7223"/>
                <a:gd name="connsiteY0" fmla="*/ 3612 h 7223"/>
                <a:gd name="connsiteX1" fmla="*/ 3612 w 7223"/>
                <a:gd name="connsiteY1" fmla="*/ 7223 h 7223"/>
                <a:gd name="connsiteX2" fmla="*/ 0 w 7223"/>
                <a:gd name="connsiteY2" fmla="*/ 3612 h 7223"/>
                <a:gd name="connsiteX3" fmla="*/ 3612 w 7223"/>
                <a:gd name="connsiteY3" fmla="*/ 0 h 7223"/>
                <a:gd name="connsiteX4" fmla="*/ 7223 w 7223"/>
                <a:gd name="connsiteY4" fmla="*/ 3612 h 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3" h="7223">
                  <a:moveTo>
                    <a:pt x="7223" y="3612"/>
                  </a:moveTo>
                  <a:cubicBezTo>
                    <a:pt x="7223" y="5606"/>
                    <a:pt x="5606" y="7223"/>
                    <a:pt x="3612" y="7223"/>
                  </a:cubicBezTo>
                  <a:cubicBezTo>
                    <a:pt x="1617" y="7223"/>
                    <a:pt x="0" y="5606"/>
                    <a:pt x="0" y="3612"/>
                  </a:cubicBezTo>
                  <a:cubicBezTo>
                    <a:pt x="0" y="1617"/>
                    <a:pt x="1617" y="0"/>
                    <a:pt x="3612" y="0"/>
                  </a:cubicBezTo>
                  <a:cubicBezTo>
                    <a:pt x="5606" y="0"/>
                    <a:pt x="7223" y="1617"/>
                    <a:pt x="7223" y="3612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1DA31ECC-911A-461E-BBE3-D723596A976A}"/>
                </a:ext>
              </a:extLst>
            </p:cNvPr>
            <p:cNvSpPr/>
            <p:nvPr/>
          </p:nvSpPr>
          <p:spPr>
            <a:xfrm>
              <a:off x="8076594" y="3253054"/>
              <a:ext cx="10892" cy="10891"/>
            </a:xfrm>
            <a:custGeom>
              <a:avLst/>
              <a:gdLst>
                <a:gd name="connsiteX0" fmla="*/ 5446 w 10892"/>
                <a:gd name="connsiteY0" fmla="*/ 0 h 10891"/>
                <a:gd name="connsiteX1" fmla="*/ 0 w 10892"/>
                <a:gd name="connsiteY1" fmla="*/ 5446 h 10891"/>
                <a:gd name="connsiteX2" fmla="*/ 5446 w 10892"/>
                <a:gd name="connsiteY2" fmla="*/ 10892 h 10891"/>
                <a:gd name="connsiteX3" fmla="*/ 10892 w 10892"/>
                <a:gd name="connsiteY3" fmla="*/ 5446 h 10891"/>
                <a:gd name="connsiteX4" fmla="*/ 5446 w 10892"/>
                <a:gd name="connsiteY4" fmla="*/ 0 h 10891"/>
                <a:gd name="connsiteX5" fmla="*/ 5446 w 10892"/>
                <a:gd name="connsiteY5" fmla="*/ 8104 h 10891"/>
                <a:gd name="connsiteX6" fmla="*/ 2739 w 10892"/>
                <a:gd name="connsiteY6" fmla="*/ 5397 h 10891"/>
                <a:gd name="connsiteX7" fmla="*/ 5446 w 10892"/>
                <a:gd name="connsiteY7" fmla="*/ 2690 h 10891"/>
                <a:gd name="connsiteX8" fmla="*/ 8153 w 10892"/>
                <a:gd name="connsiteY8" fmla="*/ 5397 h 10891"/>
                <a:gd name="connsiteX9" fmla="*/ 5462 w 10892"/>
                <a:gd name="connsiteY9" fmla="*/ 8104 h 1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92" h="10891">
                  <a:moveTo>
                    <a:pt x="5446" y="0"/>
                  </a:moveTo>
                  <a:cubicBezTo>
                    <a:pt x="2438" y="0"/>
                    <a:pt x="0" y="2438"/>
                    <a:pt x="0" y="5446"/>
                  </a:cubicBezTo>
                  <a:cubicBezTo>
                    <a:pt x="0" y="8454"/>
                    <a:pt x="2438" y="10892"/>
                    <a:pt x="5446" y="10892"/>
                  </a:cubicBezTo>
                  <a:cubicBezTo>
                    <a:pt x="8454" y="10892"/>
                    <a:pt x="10892" y="8454"/>
                    <a:pt x="10892" y="5446"/>
                  </a:cubicBezTo>
                  <a:cubicBezTo>
                    <a:pt x="10892" y="2438"/>
                    <a:pt x="8454" y="0"/>
                    <a:pt x="5446" y="0"/>
                  </a:cubicBezTo>
                  <a:close/>
                  <a:moveTo>
                    <a:pt x="5446" y="8104"/>
                  </a:moveTo>
                  <a:cubicBezTo>
                    <a:pt x="3954" y="8104"/>
                    <a:pt x="2739" y="6892"/>
                    <a:pt x="2739" y="5397"/>
                  </a:cubicBezTo>
                  <a:cubicBezTo>
                    <a:pt x="2739" y="3902"/>
                    <a:pt x="3954" y="2690"/>
                    <a:pt x="5446" y="2690"/>
                  </a:cubicBezTo>
                  <a:cubicBezTo>
                    <a:pt x="6938" y="2690"/>
                    <a:pt x="8153" y="3902"/>
                    <a:pt x="8153" y="5397"/>
                  </a:cubicBezTo>
                  <a:cubicBezTo>
                    <a:pt x="8153" y="6886"/>
                    <a:pt x="6954" y="8095"/>
                    <a:pt x="5462" y="8104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A94DA7B6-7EFB-4B8B-96FA-5A3C0D58C983}"/>
                </a:ext>
              </a:extLst>
            </p:cNvPr>
            <p:cNvSpPr/>
            <p:nvPr/>
          </p:nvSpPr>
          <p:spPr>
            <a:xfrm>
              <a:off x="8090568" y="3277357"/>
              <a:ext cx="429" cy="3309"/>
            </a:xfrm>
            <a:custGeom>
              <a:avLst/>
              <a:gdLst>
                <a:gd name="connsiteX0" fmla="*/ 424 w 429"/>
                <a:gd name="connsiteY0" fmla="*/ 1794 h 3309"/>
                <a:gd name="connsiteX1" fmla="*/ 0 w 429"/>
                <a:gd name="connsiteY1" fmla="*/ 0 h 3309"/>
                <a:gd name="connsiteX2" fmla="*/ 359 w 429"/>
                <a:gd name="connsiteY2" fmla="*/ 2242 h 3309"/>
                <a:gd name="connsiteX3" fmla="*/ 277 w 429"/>
                <a:gd name="connsiteY3" fmla="*/ 3310 h 3309"/>
                <a:gd name="connsiteX4" fmla="*/ 424 w 429"/>
                <a:gd name="connsiteY4" fmla="*/ 1794 h 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" h="3309">
                  <a:moveTo>
                    <a:pt x="424" y="1794"/>
                  </a:moveTo>
                  <a:cubicBezTo>
                    <a:pt x="399" y="1174"/>
                    <a:pt x="253" y="566"/>
                    <a:pt x="0" y="0"/>
                  </a:cubicBezTo>
                  <a:cubicBezTo>
                    <a:pt x="236" y="723"/>
                    <a:pt x="359" y="1481"/>
                    <a:pt x="359" y="2242"/>
                  </a:cubicBezTo>
                  <a:cubicBezTo>
                    <a:pt x="359" y="2599"/>
                    <a:pt x="326" y="2956"/>
                    <a:pt x="277" y="3310"/>
                  </a:cubicBezTo>
                  <a:cubicBezTo>
                    <a:pt x="399" y="2813"/>
                    <a:pt x="448" y="2303"/>
                    <a:pt x="424" y="1794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AD69676B-E669-4A16-9453-63437250D47C}"/>
                </a:ext>
              </a:extLst>
            </p:cNvPr>
            <p:cNvSpPr/>
            <p:nvPr/>
          </p:nvSpPr>
          <p:spPr>
            <a:xfrm>
              <a:off x="8066037" y="3214744"/>
              <a:ext cx="371" cy="3326"/>
            </a:xfrm>
            <a:custGeom>
              <a:avLst/>
              <a:gdLst>
                <a:gd name="connsiteX0" fmla="*/ 171 w 371"/>
                <a:gd name="connsiteY0" fmla="*/ 0 h 3326"/>
                <a:gd name="connsiteX1" fmla="*/ 293 w 371"/>
                <a:gd name="connsiteY1" fmla="*/ 1288 h 3326"/>
                <a:gd name="connsiteX2" fmla="*/ 0 w 371"/>
                <a:gd name="connsiteY2" fmla="*/ 3326 h 3326"/>
                <a:gd name="connsiteX3" fmla="*/ 367 w 371"/>
                <a:gd name="connsiteY3" fmla="*/ 1696 h 3326"/>
                <a:gd name="connsiteX4" fmla="*/ 171 w 371"/>
                <a:gd name="connsiteY4" fmla="*/ 0 h 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" h="3326">
                  <a:moveTo>
                    <a:pt x="171" y="0"/>
                  </a:moveTo>
                  <a:cubicBezTo>
                    <a:pt x="253" y="424"/>
                    <a:pt x="293" y="856"/>
                    <a:pt x="293" y="1288"/>
                  </a:cubicBezTo>
                  <a:cubicBezTo>
                    <a:pt x="293" y="1978"/>
                    <a:pt x="196" y="2664"/>
                    <a:pt x="0" y="3326"/>
                  </a:cubicBezTo>
                  <a:cubicBezTo>
                    <a:pt x="204" y="2806"/>
                    <a:pt x="334" y="2255"/>
                    <a:pt x="367" y="1696"/>
                  </a:cubicBezTo>
                  <a:cubicBezTo>
                    <a:pt x="391" y="1124"/>
                    <a:pt x="326" y="551"/>
                    <a:pt x="171" y="0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002C32B1-2C84-426E-9032-42B5B3EEAD8B}"/>
                </a:ext>
              </a:extLst>
            </p:cNvPr>
            <p:cNvSpPr/>
            <p:nvPr/>
          </p:nvSpPr>
          <p:spPr>
            <a:xfrm>
              <a:off x="8080345" y="3275996"/>
              <a:ext cx="7223" cy="7223"/>
            </a:xfrm>
            <a:custGeom>
              <a:avLst/>
              <a:gdLst>
                <a:gd name="connsiteX0" fmla="*/ 7223 w 7223"/>
                <a:gd name="connsiteY0" fmla="*/ 3612 h 7223"/>
                <a:gd name="connsiteX1" fmla="*/ 3612 w 7223"/>
                <a:gd name="connsiteY1" fmla="*/ 7223 h 7223"/>
                <a:gd name="connsiteX2" fmla="*/ 0 w 7223"/>
                <a:gd name="connsiteY2" fmla="*/ 3612 h 7223"/>
                <a:gd name="connsiteX3" fmla="*/ 3612 w 7223"/>
                <a:gd name="connsiteY3" fmla="*/ 0 h 7223"/>
                <a:gd name="connsiteX4" fmla="*/ 7223 w 7223"/>
                <a:gd name="connsiteY4" fmla="*/ 3612 h 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3" h="7223">
                  <a:moveTo>
                    <a:pt x="7223" y="3612"/>
                  </a:moveTo>
                  <a:cubicBezTo>
                    <a:pt x="7223" y="5606"/>
                    <a:pt x="5606" y="7223"/>
                    <a:pt x="3612" y="7223"/>
                  </a:cubicBezTo>
                  <a:cubicBezTo>
                    <a:pt x="1617" y="7223"/>
                    <a:pt x="0" y="5606"/>
                    <a:pt x="0" y="3612"/>
                  </a:cubicBezTo>
                  <a:cubicBezTo>
                    <a:pt x="0" y="1617"/>
                    <a:pt x="1617" y="0"/>
                    <a:pt x="3612" y="0"/>
                  </a:cubicBezTo>
                  <a:cubicBezTo>
                    <a:pt x="5606" y="0"/>
                    <a:pt x="7223" y="1617"/>
                    <a:pt x="7223" y="3612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1C93167D-0029-4306-818F-864CC5668380}"/>
                </a:ext>
              </a:extLst>
            </p:cNvPr>
            <p:cNvSpPr/>
            <p:nvPr/>
          </p:nvSpPr>
          <p:spPr>
            <a:xfrm>
              <a:off x="8055781" y="3212282"/>
              <a:ext cx="7223" cy="7223"/>
            </a:xfrm>
            <a:custGeom>
              <a:avLst/>
              <a:gdLst>
                <a:gd name="connsiteX0" fmla="*/ 7223 w 7223"/>
                <a:gd name="connsiteY0" fmla="*/ 3612 h 7223"/>
                <a:gd name="connsiteX1" fmla="*/ 3612 w 7223"/>
                <a:gd name="connsiteY1" fmla="*/ 7223 h 7223"/>
                <a:gd name="connsiteX2" fmla="*/ 0 w 7223"/>
                <a:gd name="connsiteY2" fmla="*/ 3612 h 7223"/>
                <a:gd name="connsiteX3" fmla="*/ 3612 w 7223"/>
                <a:gd name="connsiteY3" fmla="*/ 0 h 7223"/>
                <a:gd name="connsiteX4" fmla="*/ 7223 w 7223"/>
                <a:gd name="connsiteY4" fmla="*/ 3612 h 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3" h="7223">
                  <a:moveTo>
                    <a:pt x="7223" y="3612"/>
                  </a:moveTo>
                  <a:cubicBezTo>
                    <a:pt x="7223" y="5606"/>
                    <a:pt x="5606" y="7223"/>
                    <a:pt x="3612" y="7223"/>
                  </a:cubicBezTo>
                  <a:cubicBezTo>
                    <a:pt x="1617" y="7223"/>
                    <a:pt x="0" y="5606"/>
                    <a:pt x="0" y="3612"/>
                  </a:cubicBezTo>
                  <a:cubicBezTo>
                    <a:pt x="0" y="1617"/>
                    <a:pt x="1617" y="0"/>
                    <a:pt x="3612" y="0"/>
                  </a:cubicBezTo>
                  <a:cubicBezTo>
                    <a:pt x="5606" y="0"/>
                    <a:pt x="7223" y="1617"/>
                    <a:pt x="7223" y="3612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2620F155-9912-43D8-8E9D-B80D9B738472}"/>
                </a:ext>
              </a:extLst>
            </p:cNvPr>
            <p:cNvSpPr/>
            <p:nvPr/>
          </p:nvSpPr>
          <p:spPr>
            <a:xfrm>
              <a:off x="8071254" y="3297266"/>
              <a:ext cx="7223" cy="7223"/>
            </a:xfrm>
            <a:custGeom>
              <a:avLst/>
              <a:gdLst>
                <a:gd name="connsiteX0" fmla="*/ 7223 w 7223"/>
                <a:gd name="connsiteY0" fmla="*/ 3612 h 7223"/>
                <a:gd name="connsiteX1" fmla="*/ 3612 w 7223"/>
                <a:gd name="connsiteY1" fmla="*/ 7223 h 7223"/>
                <a:gd name="connsiteX2" fmla="*/ 0 w 7223"/>
                <a:gd name="connsiteY2" fmla="*/ 3612 h 7223"/>
                <a:gd name="connsiteX3" fmla="*/ 3612 w 7223"/>
                <a:gd name="connsiteY3" fmla="*/ 0 h 7223"/>
                <a:gd name="connsiteX4" fmla="*/ 7223 w 7223"/>
                <a:gd name="connsiteY4" fmla="*/ 3612 h 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3" h="7223">
                  <a:moveTo>
                    <a:pt x="7223" y="3612"/>
                  </a:moveTo>
                  <a:cubicBezTo>
                    <a:pt x="7223" y="5606"/>
                    <a:pt x="5606" y="7223"/>
                    <a:pt x="3612" y="7223"/>
                  </a:cubicBezTo>
                  <a:cubicBezTo>
                    <a:pt x="1617" y="7223"/>
                    <a:pt x="0" y="5606"/>
                    <a:pt x="0" y="3612"/>
                  </a:cubicBezTo>
                  <a:cubicBezTo>
                    <a:pt x="0" y="1617"/>
                    <a:pt x="1617" y="0"/>
                    <a:pt x="3612" y="0"/>
                  </a:cubicBezTo>
                  <a:cubicBezTo>
                    <a:pt x="5606" y="0"/>
                    <a:pt x="7223" y="1617"/>
                    <a:pt x="7223" y="3612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730A162E-6C68-477F-B553-EF83FDA7BC7C}"/>
                </a:ext>
              </a:extLst>
            </p:cNvPr>
            <p:cNvSpPr/>
            <p:nvPr/>
          </p:nvSpPr>
          <p:spPr>
            <a:xfrm>
              <a:off x="7971539" y="3183875"/>
              <a:ext cx="161528" cy="160497"/>
            </a:xfrm>
            <a:custGeom>
              <a:avLst/>
              <a:gdLst>
                <a:gd name="connsiteX0" fmla="*/ 160216 w 161528"/>
                <a:gd name="connsiteY0" fmla="*/ 47395 h 160497"/>
                <a:gd name="connsiteX1" fmla="*/ 153188 w 161528"/>
                <a:gd name="connsiteY1" fmla="*/ 45634 h 160497"/>
                <a:gd name="connsiteX2" fmla="*/ 140894 w 161528"/>
                <a:gd name="connsiteY2" fmla="*/ 37555 h 160497"/>
                <a:gd name="connsiteX3" fmla="*/ 129652 w 161528"/>
                <a:gd name="connsiteY3" fmla="*/ 35802 h 160497"/>
                <a:gd name="connsiteX4" fmla="*/ 127915 w 161528"/>
                <a:gd name="connsiteY4" fmla="*/ 35802 h 160497"/>
                <a:gd name="connsiteX5" fmla="*/ 126179 w 161528"/>
                <a:gd name="connsiteY5" fmla="*/ 35171 h 160497"/>
                <a:gd name="connsiteX6" fmla="*/ 126065 w 161528"/>
                <a:gd name="connsiteY6" fmla="*/ 34734 h 160497"/>
                <a:gd name="connsiteX7" fmla="*/ 125787 w 161528"/>
                <a:gd name="connsiteY7" fmla="*/ 33364 h 160497"/>
                <a:gd name="connsiteX8" fmla="*/ 116648 w 161528"/>
                <a:gd name="connsiteY8" fmla="*/ 30201 h 160497"/>
                <a:gd name="connsiteX9" fmla="*/ 105756 w 161528"/>
                <a:gd name="connsiteY9" fmla="*/ 26687 h 160497"/>
                <a:gd name="connsiteX10" fmla="*/ 106457 w 161528"/>
                <a:gd name="connsiteY10" fmla="*/ 22122 h 160497"/>
                <a:gd name="connsiteX11" fmla="*/ 103302 w 161528"/>
                <a:gd name="connsiteY11" fmla="*/ 20361 h 160497"/>
                <a:gd name="connsiteX12" fmla="*/ 100490 w 161528"/>
                <a:gd name="connsiteY12" fmla="*/ 10529 h 160497"/>
                <a:gd name="connsiteX13" fmla="*/ 95215 w 161528"/>
                <a:gd name="connsiteY13" fmla="*/ 19309 h 160497"/>
                <a:gd name="connsiteX14" fmla="*/ 94481 w 161528"/>
                <a:gd name="connsiteY14" fmla="*/ 19806 h 160497"/>
                <a:gd name="connsiteX15" fmla="*/ 89590 w 161528"/>
                <a:gd name="connsiteY15" fmla="*/ 16496 h 160497"/>
                <a:gd name="connsiteX16" fmla="*/ 41073 w 161528"/>
                <a:gd name="connsiteY16" fmla="*/ 16496 h 160497"/>
                <a:gd name="connsiteX17" fmla="*/ 30882 w 161528"/>
                <a:gd name="connsiteY17" fmla="*/ 16169 h 160497"/>
                <a:gd name="connsiteX18" fmla="*/ 30556 w 161528"/>
                <a:gd name="connsiteY18" fmla="*/ 26356 h 160497"/>
                <a:gd name="connsiteX19" fmla="*/ 40747 w 161528"/>
                <a:gd name="connsiteY19" fmla="*/ 26683 h 160497"/>
                <a:gd name="connsiteX20" fmla="*/ 40959 w 161528"/>
                <a:gd name="connsiteY20" fmla="*/ 26475 h 160497"/>
                <a:gd name="connsiteX21" fmla="*/ 82594 w 161528"/>
                <a:gd name="connsiteY21" fmla="*/ 26956 h 160497"/>
                <a:gd name="connsiteX22" fmla="*/ 92769 w 161528"/>
                <a:gd name="connsiteY22" fmla="*/ 27177 h 160497"/>
                <a:gd name="connsiteX23" fmla="*/ 94660 w 161528"/>
                <a:gd name="connsiteY23" fmla="*/ 30894 h 160497"/>
                <a:gd name="connsiteX24" fmla="*/ 94856 w 161528"/>
                <a:gd name="connsiteY24" fmla="*/ 32525 h 160497"/>
                <a:gd name="connsiteX25" fmla="*/ 94489 w 161528"/>
                <a:gd name="connsiteY25" fmla="*/ 34155 h 160497"/>
                <a:gd name="connsiteX26" fmla="*/ 85546 w 161528"/>
                <a:gd name="connsiteY26" fmla="*/ 39039 h 160497"/>
                <a:gd name="connsiteX27" fmla="*/ 82790 w 161528"/>
                <a:gd name="connsiteY27" fmla="*/ 37514 h 160497"/>
                <a:gd name="connsiteX28" fmla="*/ 27165 w 161528"/>
                <a:gd name="connsiteY28" fmla="*/ 37514 h 160497"/>
                <a:gd name="connsiteX29" fmla="*/ 16998 w 161528"/>
                <a:gd name="connsiteY29" fmla="*/ 38019 h 160497"/>
                <a:gd name="connsiteX30" fmla="*/ 15245 w 161528"/>
                <a:gd name="connsiteY30" fmla="*/ 41590 h 160497"/>
                <a:gd name="connsiteX31" fmla="*/ 15099 w 161528"/>
                <a:gd name="connsiteY31" fmla="*/ 42724 h 160497"/>
                <a:gd name="connsiteX32" fmla="*/ 15156 w 161528"/>
                <a:gd name="connsiteY32" fmla="*/ 43482 h 160497"/>
                <a:gd name="connsiteX33" fmla="*/ 22925 w 161528"/>
                <a:gd name="connsiteY33" fmla="*/ 50077 h 160497"/>
                <a:gd name="connsiteX34" fmla="*/ 27385 w 161528"/>
                <a:gd name="connsiteY34" fmla="*/ 48039 h 160497"/>
                <a:gd name="connsiteX35" fmla="*/ 114814 w 161528"/>
                <a:gd name="connsiteY35" fmla="*/ 48039 h 160497"/>
                <a:gd name="connsiteX36" fmla="*/ 124997 w 161528"/>
                <a:gd name="connsiteY36" fmla="*/ 47423 h 160497"/>
                <a:gd name="connsiteX37" fmla="*/ 125616 w 161528"/>
                <a:gd name="connsiteY37" fmla="*/ 57608 h 160497"/>
                <a:gd name="connsiteX38" fmla="*/ 115866 w 161528"/>
                <a:gd name="connsiteY38" fmla="*/ 58581 h 160497"/>
                <a:gd name="connsiteX39" fmla="*/ 26211 w 161528"/>
                <a:gd name="connsiteY39" fmla="*/ 58581 h 160497"/>
                <a:gd name="connsiteX40" fmla="*/ 16036 w 161528"/>
                <a:gd name="connsiteY40" fmla="*/ 58995 h 160497"/>
                <a:gd name="connsiteX41" fmla="*/ 14340 w 161528"/>
                <a:gd name="connsiteY41" fmla="*/ 62160 h 160497"/>
                <a:gd name="connsiteX42" fmla="*/ 14251 w 161528"/>
                <a:gd name="connsiteY42" fmla="*/ 65266 h 160497"/>
                <a:gd name="connsiteX43" fmla="*/ 22689 w 161528"/>
                <a:gd name="connsiteY43" fmla="*/ 70982 h 160497"/>
                <a:gd name="connsiteX44" fmla="*/ 26300 w 161528"/>
                <a:gd name="connsiteY44" fmla="*/ 69122 h 160497"/>
                <a:gd name="connsiteX45" fmla="*/ 90397 w 161528"/>
                <a:gd name="connsiteY45" fmla="*/ 69122 h 160497"/>
                <a:gd name="connsiteX46" fmla="*/ 100596 w 161528"/>
                <a:gd name="connsiteY46" fmla="*/ 69465 h 160497"/>
                <a:gd name="connsiteX47" fmla="*/ 100253 w 161528"/>
                <a:gd name="connsiteY47" fmla="*/ 79663 h 160497"/>
                <a:gd name="connsiteX48" fmla="*/ 90397 w 161528"/>
                <a:gd name="connsiteY48" fmla="*/ 79663 h 160497"/>
                <a:gd name="connsiteX49" fmla="*/ 74377 w 161528"/>
                <a:gd name="connsiteY49" fmla="*/ 79663 h 160497"/>
                <a:gd name="connsiteX50" fmla="*/ 64178 w 161528"/>
                <a:gd name="connsiteY50" fmla="*/ 79778 h 160497"/>
                <a:gd name="connsiteX51" fmla="*/ 64292 w 161528"/>
                <a:gd name="connsiteY51" fmla="*/ 89981 h 160497"/>
                <a:gd name="connsiteX52" fmla="*/ 74091 w 161528"/>
                <a:gd name="connsiteY52" fmla="*/ 90246 h 160497"/>
                <a:gd name="connsiteX53" fmla="*/ 107436 w 161528"/>
                <a:gd name="connsiteY53" fmla="*/ 90246 h 160497"/>
                <a:gd name="connsiteX54" fmla="*/ 117602 w 161528"/>
                <a:gd name="connsiteY54" fmla="*/ 90992 h 160497"/>
                <a:gd name="connsiteX55" fmla="*/ 118996 w 161528"/>
                <a:gd name="connsiteY55" fmla="*/ 93466 h 160497"/>
                <a:gd name="connsiteX56" fmla="*/ 119420 w 161528"/>
                <a:gd name="connsiteY56" fmla="*/ 95260 h 160497"/>
                <a:gd name="connsiteX57" fmla="*/ 119273 w 161528"/>
                <a:gd name="connsiteY57" fmla="*/ 96776 h 160497"/>
                <a:gd name="connsiteX58" fmla="*/ 111064 w 161528"/>
                <a:gd name="connsiteY58" fmla="*/ 102815 h 160497"/>
                <a:gd name="connsiteX59" fmla="*/ 107044 w 161528"/>
                <a:gd name="connsiteY59" fmla="*/ 100779 h 160497"/>
                <a:gd name="connsiteX60" fmla="*/ 83320 w 161528"/>
                <a:gd name="connsiteY60" fmla="*/ 100779 h 160497"/>
                <a:gd name="connsiteX61" fmla="*/ 73129 w 161528"/>
                <a:gd name="connsiteY61" fmla="*/ 101226 h 160497"/>
                <a:gd name="connsiteX62" fmla="*/ 73570 w 161528"/>
                <a:gd name="connsiteY62" fmla="*/ 111420 h 160497"/>
                <a:gd name="connsiteX63" fmla="*/ 83426 w 161528"/>
                <a:gd name="connsiteY63" fmla="*/ 111320 h 160497"/>
                <a:gd name="connsiteX64" fmla="*/ 98264 w 161528"/>
                <a:gd name="connsiteY64" fmla="*/ 111320 h 160497"/>
                <a:gd name="connsiteX65" fmla="*/ 108463 w 161528"/>
                <a:gd name="connsiteY65" fmla="*/ 111907 h 160497"/>
                <a:gd name="connsiteX66" fmla="*/ 107876 w 161528"/>
                <a:gd name="connsiteY66" fmla="*/ 122106 h 160497"/>
                <a:gd name="connsiteX67" fmla="*/ 98003 w 161528"/>
                <a:gd name="connsiteY67" fmla="*/ 121862 h 160497"/>
                <a:gd name="connsiteX68" fmla="*/ 93356 w 161528"/>
                <a:gd name="connsiteY68" fmla="*/ 121862 h 160497"/>
                <a:gd name="connsiteX69" fmla="*/ 83141 w 161528"/>
                <a:gd name="connsiteY69" fmla="*/ 122137 h 160497"/>
                <a:gd name="connsiteX70" fmla="*/ 83418 w 161528"/>
                <a:gd name="connsiteY70" fmla="*/ 132349 h 160497"/>
                <a:gd name="connsiteX71" fmla="*/ 92313 w 161528"/>
                <a:gd name="connsiteY71" fmla="*/ 133169 h 160497"/>
                <a:gd name="connsiteX72" fmla="*/ 94864 w 161528"/>
                <a:gd name="connsiteY72" fmla="*/ 137914 h 160497"/>
                <a:gd name="connsiteX73" fmla="*/ 89459 w 161528"/>
                <a:gd name="connsiteY73" fmla="*/ 142945 h 160497"/>
                <a:gd name="connsiteX74" fmla="*/ 86377 w 161528"/>
                <a:gd name="connsiteY74" fmla="*/ 142945 h 160497"/>
                <a:gd name="connsiteX75" fmla="*/ 76195 w 161528"/>
                <a:gd name="connsiteY75" fmla="*/ 143358 h 160497"/>
                <a:gd name="connsiteX76" fmla="*/ 74678 w 161528"/>
                <a:gd name="connsiteY76" fmla="*/ 145896 h 160497"/>
                <a:gd name="connsiteX77" fmla="*/ 74140 w 161528"/>
                <a:gd name="connsiteY77" fmla="*/ 148456 h 160497"/>
                <a:gd name="connsiteX78" fmla="*/ 74572 w 161528"/>
                <a:gd name="connsiteY78" fmla="*/ 150282 h 160497"/>
                <a:gd name="connsiteX79" fmla="*/ 83524 w 161528"/>
                <a:gd name="connsiteY79" fmla="*/ 155173 h 160497"/>
                <a:gd name="connsiteX80" fmla="*/ 86459 w 161528"/>
                <a:gd name="connsiteY80" fmla="*/ 153486 h 160497"/>
                <a:gd name="connsiteX81" fmla="*/ 89581 w 161528"/>
                <a:gd name="connsiteY81" fmla="*/ 153486 h 160497"/>
                <a:gd name="connsiteX82" fmla="*/ 91628 w 161528"/>
                <a:gd name="connsiteY82" fmla="*/ 153070 h 160497"/>
                <a:gd name="connsiteX83" fmla="*/ 91864 w 161528"/>
                <a:gd name="connsiteY83" fmla="*/ 154701 h 160497"/>
                <a:gd name="connsiteX84" fmla="*/ 93976 w 161528"/>
                <a:gd name="connsiteY84" fmla="*/ 155752 h 160497"/>
                <a:gd name="connsiteX85" fmla="*/ 93446 w 161528"/>
                <a:gd name="connsiteY85" fmla="*/ 160497 h 160497"/>
                <a:gd name="connsiteX86" fmla="*/ 99063 w 161528"/>
                <a:gd name="connsiteY86" fmla="*/ 152769 h 160497"/>
                <a:gd name="connsiteX87" fmla="*/ 108553 w 161528"/>
                <a:gd name="connsiteY87" fmla="*/ 139064 h 160497"/>
                <a:gd name="connsiteX88" fmla="*/ 110664 w 161528"/>
                <a:gd name="connsiteY88" fmla="*/ 128172 h 160497"/>
                <a:gd name="connsiteX89" fmla="*/ 122958 w 161528"/>
                <a:gd name="connsiteY89" fmla="*/ 119391 h 160497"/>
                <a:gd name="connsiteX90" fmla="*/ 125771 w 161528"/>
                <a:gd name="connsiteY90" fmla="*/ 114500 h 160497"/>
                <a:gd name="connsiteX91" fmla="*/ 134902 w 161528"/>
                <a:gd name="connsiteY91" fmla="*/ 114500 h 160497"/>
                <a:gd name="connsiteX92" fmla="*/ 142631 w 161528"/>
                <a:gd name="connsiteY92" fmla="*/ 104309 h 160497"/>
                <a:gd name="connsiteX93" fmla="*/ 142631 w 161528"/>
                <a:gd name="connsiteY93" fmla="*/ 96931 h 160497"/>
                <a:gd name="connsiteX94" fmla="*/ 145794 w 161528"/>
                <a:gd name="connsiteY94" fmla="*/ 94126 h 160497"/>
                <a:gd name="connsiteX95" fmla="*/ 146144 w 161528"/>
                <a:gd name="connsiteY95" fmla="*/ 77609 h 160497"/>
                <a:gd name="connsiteX96" fmla="*/ 151770 w 161528"/>
                <a:gd name="connsiteY96" fmla="*/ 71282 h 160497"/>
                <a:gd name="connsiteX97" fmla="*/ 158096 w 161528"/>
                <a:gd name="connsiteY97" fmla="*/ 64255 h 160497"/>
                <a:gd name="connsiteX98" fmla="*/ 160216 w 161528"/>
                <a:gd name="connsiteY98" fmla="*/ 47395 h 160497"/>
                <a:gd name="connsiteX99" fmla="*/ 36165 w 161528"/>
                <a:gd name="connsiteY99" fmla="*/ 25122 h 160497"/>
                <a:gd name="connsiteX100" fmla="*/ 32554 w 161528"/>
                <a:gd name="connsiteY100" fmla="*/ 21510 h 160497"/>
                <a:gd name="connsiteX101" fmla="*/ 36165 w 161528"/>
                <a:gd name="connsiteY101" fmla="*/ 17899 h 160497"/>
                <a:gd name="connsiteX102" fmla="*/ 39777 w 161528"/>
                <a:gd name="connsiteY102" fmla="*/ 21510 h 160497"/>
                <a:gd name="connsiteX103" fmla="*/ 36181 w 161528"/>
                <a:gd name="connsiteY103" fmla="*/ 25122 h 160497"/>
                <a:gd name="connsiteX104" fmla="*/ 36165 w 161528"/>
                <a:gd name="connsiteY104" fmla="*/ 25122 h 160497"/>
                <a:gd name="connsiteX105" fmla="*/ 22346 w 161528"/>
                <a:gd name="connsiteY105" fmla="*/ 46539 h 160497"/>
                <a:gd name="connsiteX106" fmla="*/ 18767 w 161528"/>
                <a:gd name="connsiteY106" fmla="*/ 42895 h 160497"/>
                <a:gd name="connsiteX107" fmla="*/ 22412 w 161528"/>
                <a:gd name="connsiteY107" fmla="*/ 39316 h 160497"/>
                <a:gd name="connsiteX108" fmla="*/ 25991 w 161528"/>
                <a:gd name="connsiteY108" fmla="*/ 42960 h 160497"/>
                <a:gd name="connsiteX109" fmla="*/ 22363 w 161528"/>
                <a:gd name="connsiteY109" fmla="*/ 46539 h 160497"/>
                <a:gd name="connsiteX110" fmla="*/ 22346 w 161528"/>
                <a:gd name="connsiteY110" fmla="*/ 46539 h 160497"/>
                <a:gd name="connsiteX111" fmla="*/ 21246 w 161528"/>
                <a:gd name="connsiteY111" fmla="*/ 67271 h 160497"/>
                <a:gd name="connsiteX112" fmla="*/ 17626 w 161528"/>
                <a:gd name="connsiteY112" fmla="*/ 63668 h 160497"/>
                <a:gd name="connsiteX113" fmla="*/ 21229 w 161528"/>
                <a:gd name="connsiteY113" fmla="*/ 60048 h 160497"/>
                <a:gd name="connsiteX114" fmla="*/ 24849 w 161528"/>
                <a:gd name="connsiteY114" fmla="*/ 63652 h 160497"/>
                <a:gd name="connsiteX115" fmla="*/ 24849 w 161528"/>
                <a:gd name="connsiteY115" fmla="*/ 63660 h 160497"/>
                <a:gd name="connsiteX116" fmla="*/ 21246 w 161528"/>
                <a:gd name="connsiteY116" fmla="*/ 67271 h 160497"/>
                <a:gd name="connsiteX117" fmla="*/ 69061 w 161528"/>
                <a:gd name="connsiteY117" fmla="*/ 88273 h 160497"/>
                <a:gd name="connsiteX118" fmla="*/ 65441 w 161528"/>
                <a:gd name="connsiteY118" fmla="*/ 84669 h 160497"/>
                <a:gd name="connsiteX119" fmla="*/ 69045 w 161528"/>
                <a:gd name="connsiteY119" fmla="*/ 81049 h 160497"/>
                <a:gd name="connsiteX120" fmla="*/ 72665 w 161528"/>
                <a:gd name="connsiteY120" fmla="*/ 84653 h 160497"/>
                <a:gd name="connsiteX121" fmla="*/ 72665 w 161528"/>
                <a:gd name="connsiteY121" fmla="*/ 84669 h 160497"/>
                <a:gd name="connsiteX122" fmla="*/ 69061 w 161528"/>
                <a:gd name="connsiteY122" fmla="*/ 88273 h 160497"/>
                <a:gd name="connsiteX123" fmla="*/ 78168 w 161528"/>
                <a:gd name="connsiteY123" fmla="*/ 109559 h 160497"/>
                <a:gd name="connsiteX124" fmla="*/ 74556 w 161528"/>
                <a:gd name="connsiteY124" fmla="*/ 105948 h 160497"/>
                <a:gd name="connsiteX125" fmla="*/ 78168 w 161528"/>
                <a:gd name="connsiteY125" fmla="*/ 102336 h 160497"/>
                <a:gd name="connsiteX126" fmla="*/ 81779 w 161528"/>
                <a:gd name="connsiteY126" fmla="*/ 105948 h 160497"/>
                <a:gd name="connsiteX127" fmla="*/ 78184 w 161528"/>
                <a:gd name="connsiteY127" fmla="*/ 109559 h 160497"/>
                <a:gd name="connsiteX128" fmla="*/ 78168 w 161528"/>
                <a:gd name="connsiteY128" fmla="*/ 109559 h 160497"/>
                <a:gd name="connsiteX129" fmla="*/ 88676 w 161528"/>
                <a:gd name="connsiteY129" fmla="*/ 130561 h 160497"/>
                <a:gd name="connsiteX130" fmla="*/ 85057 w 161528"/>
                <a:gd name="connsiteY130" fmla="*/ 126957 h 160497"/>
                <a:gd name="connsiteX131" fmla="*/ 88660 w 161528"/>
                <a:gd name="connsiteY131" fmla="*/ 123337 h 160497"/>
                <a:gd name="connsiteX132" fmla="*/ 92280 w 161528"/>
                <a:gd name="connsiteY132" fmla="*/ 126941 h 160497"/>
                <a:gd name="connsiteX133" fmla="*/ 92280 w 161528"/>
                <a:gd name="connsiteY133" fmla="*/ 126957 h 160497"/>
                <a:gd name="connsiteX134" fmla="*/ 88685 w 161528"/>
                <a:gd name="connsiteY134" fmla="*/ 130561 h 160497"/>
                <a:gd name="connsiteX135" fmla="*/ 81486 w 161528"/>
                <a:gd name="connsiteY135" fmla="*/ 151709 h 160497"/>
                <a:gd name="connsiteX136" fmla="*/ 77874 w 161528"/>
                <a:gd name="connsiteY136" fmla="*/ 148097 h 160497"/>
                <a:gd name="connsiteX137" fmla="*/ 81486 w 161528"/>
                <a:gd name="connsiteY137" fmla="*/ 144485 h 160497"/>
                <a:gd name="connsiteX138" fmla="*/ 85097 w 161528"/>
                <a:gd name="connsiteY138" fmla="*/ 148097 h 160497"/>
                <a:gd name="connsiteX139" fmla="*/ 81502 w 161528"/>
                <a:gd name="connsiteY139" fmla="*/ 151709 h 160497"/>
                <a:gd name="connsiteX140" fmla="*/ 81494 w 161528"/>
                <a:gd name="connsiteY140" fmla="*/ 151709 h 160497"/>
                <a:gd name="connsiteX141" fmla="*/ 5446 w 161528"/>
                <a:gd name="connsiteY141" fmla="*/ 58287 h 160497"/>
                <a:gd name="connsiteX142" fmla="*/ 0 w 161528"/>
                <a:gd name="connsiteY142" fmla="*/ 63733 h 160497"/>
                <a:gd name="connsiteX143" fmla="*/ 5446 w 161528"/>
                <a:gd name="connsiteY143" fmla="*/ 69179 h 160497"/>
                <a:gd name="connsiteX144" fmla="*/ 10892 w 161528"/>
                <a:gd name="connsiteY144" fmla="*/ 63733 h 160497"/>
                <a:gd name="connsiteX145" fmla="*/ 5446 w 161528"/>
                <a:gd name="connsiteY145" fmla="*/ 58287 h 160497"/>
                <a:gd name="connsiteX146" fmla="*/ 5405 w 161528"/>
                <a:gd name="connsiteY146" fmla="*/ 66505 h 160497"/>
                <a:gd name="connsiteX147" fmla="*/ 2698 w 161528"/>
                <a:gd name="connsiteY147" fmla="*/ 63798 h 160497"/>
                <a:gd name="connsiteX148" fmla="*/ 5405 w 161528"/>
                <a:gd name="connsiteY148" fmla="*/ 61092 h 160497"/>
                <a:gd name="connsiteX149" fmla="*/ 8112 w 161528"/>
                <a:gd name="connsiteY149" fmla="*/ 63798 h 160497"/>
                <a:gd name="connsiteX150" fmla="*/ 5405 w 161528"/>
                <a:gd name="connsiteY150" fmla="*/ 66505 h 160497"/>
                <a:gd name="connsiteX151" fmla="*/ 62718 w 161528"/>
                <a:gd name="connsiteY151" fmla="*/ 101146 h 160497"/>
                <a:gd name="connsiteX152" fmla="*/ 57272 w 161528"/>
                <a:gd name="connsiteY152" fmla="*/ 106592 h 160497"/>
                <a:gd name="connsiteX153" fmla="*/ 62718 w 161528"/>
                <a:gd name="connsiteY153" fmla="*/ 112038 h 160497"/>
                <a:gd name="connsiteX154" fmla="*/ 68164 w 161528"/>
                <a:gd name="connsiteY154" fmla="*/ 106592 h 160497"/>
                <a:gd name="connsiteX155" fmla="*/ 62718 w 161528"/>
                <a:gd name="connsiteY155" fmla="*/ 101146 h 160497"/>
                <a:gd name="connsiteX156" fmla="*/ 62979 w 161528"/>
                <a:gd name="connsiteY156" fmla="*/ 109209 h 160497"/>
                <a:gd name="connsiteX157" fmla="*/ 60273 w 161528"/>
                <a:gd name="connsiteY157" fmla="*/ 106502 h 160497"/>
                <a:gd name="connsiteX158" fmla="*/ 62979 w 161528"/>
                <a:gd name="connsiteY158" fmla="*/ 103795 h 160497"/>
                <a:gd name="connsiteX159" fmla="*/ 65686 w 161528"/>
                <a:gd name="connsiteY159" fmla="*/ 106502 h 160497"/>
                <a:gd name="connsiteX160" fmla="*/ 62979 w 161528"/>
                <a:gd name="connsiteY160" fmla="*/ 109209 h 160497"/>
                <a:gd name="connsiteX161" fmla="*/ 63689 w 161528"/>
                <a:gd name="connsiteY161" fmla="*/ 2294 h 160497"/>
                <a:gd name="connsiteX162" fmla="*/ 56840 w 161528"/>
                <a:gd name="connsiteY162" fmla="*/ 2294 h 160497"/>
                <a:gd name="connsiteX163" fmla="*/ 51362 w 161528"/>
                <a:gd name="connsiteY163" fmla="*/ 4 h 160497"/>
                <a:gd name="connsiteX164" fmla="*/ 44334 w 161528"/>
                <a:gd name="connsiteY164" fmla="*/ 7403 h 160497"/>
                <a:gd name="connsiteX165" fmla="*/ 51737 w 161528"/>
                <a:gd name="connsiteY165" fmla="*/ 14429 h 160497"/>
                <a:gd name="connsiteX166" fmla="*/ 56734 w 161528"/>
                <a:gd name="connsiteY166" fmla="*/ 12233 h 160497"/>
                <a:gd name="connsiteX167" fmla="*/ 63550 w 161528"/>
                <a:gd name="connsiteY167" fmla="*/ 12624 h 160497"/>
                <a:gd name="connsiteX168" fmla="*/ 68988 w 161528"/>
                <a:gd name="connsiteY168" fmla="*/ 7708 h 160497"/>
                <a:gd name="connsiteX169" fmla="*/ 64072 w 161528"/>
                <a:gd name="connsiteY169" fmla="*/ 2267 h 160497"/>
                <a:gd name="connsiteX170" fmla="*/ 63689 w 161528"/>
                <a:gd name="connsiteY170" fmla="*/ 2262 h 160497"/>
                <a:gd name="connsiteX171" fmla="*/ 51932 w 161528"/>
                <a:gd name="connsiteY171" fmla="*/ 10944 h 160497"/>
                <a:gd name="connsiteX172" fmla="*/ 48321 w 161528"/>
                <a:gd name="connsiteY172" fmla="*/ 7333 h 160497"/>
                <a:gd name="connsiteX173" fmla="*/ 51932 w 161528"/>
                <a:gd name="connsiteY173" fmla="*/ 3721 h 160497"/>
                <a:gd name="connsiteX174" fmla="*/ 55544 w 161528"/>
                <a:gd name="connsiteY174" fmla="*/ 7333 h 160497"/>
                <a:gd name="connsiteX175" fmla="*/ 51932 w 161528"/>
                <a:gd name="connsiteY175" fmla="*/ 10944 h 16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61528" h="160497">
                  <a:moveTo>
                    <a:pt x="160216" y="47395"/>
                  </a:moveTo>
                  <a:cubicBezTo>
                    <a:pt x="159164" y="44232"/>
                    <a:pt x="156702" y="46335"/>
                    <a:pt x="153188" y="45634"/>
                  </a:cubicBezTo>
                  <a:cubicBezTo>
                    <a:pt x="149675" y="44933"/>
                    <a:pt x="144759" y="36503"/>
                    <a:pt x="140894" y="37555"/>
                  </a:cubicBezTo>
                  <a:cubicBezTo>
                    <a:pt x="137030" y="38607"/>
                    <a:pt x="131755" y="36854"/>
                    <a:pt x="129652" y="35802"/>
                  </a:cubicBezTo>
                  <a:cubicBezTo>
                    <a:pt x="129105" y="35525"/>
                    <a:pt x="128461" y="35525"/>
                    <a:pt x="127915" y="35802"/>
                  </a:cubicBezTo>
                  <a:cubicBezTo>
                    <a:pt x="127263" y="36106"/>
                    <a:pt x="126489" y="35824"/>
                    <a:pt x="126179" y="35171"/>
                  </a:cubicBezTo>
                  <a:cubicBezTo>
                    <a:pt x="126114" y="35033"/>
                    <a:pt x="126081" y="34885"/>
                    <a:pt x="126065" y="34734"/>
                  </a:cubicBezTo>
                  <a:cubicBezTo>
                    <a:pt x="126024" y="34268"/>
                    <a:pt x="125934" y="33809"/>
                    <a:pt x="125787" y="33364"/>
                  </a:cubicBezTo>
                  <a:cubicBezTo>
                    <a:pt x="125086" y="31253"/>
                    <a:pt x="120513" y="31603"/>
                    <a:pt x="116648" y="30201"/>
                  </a:cubicBezTo>
                  <a:cubicBezTo>
                    <a:pt x="112784" y="28799"/>
                    <a:pt x="107868" y="27388"/>
                    <a:pt x="105756" y="26687"/>
                  </a:cubicBezTo>
                  <a:cubicBezTo>
                    <a:pt x="103645" y="25986"/>
                    <a:pt x="105406" y="23174"/>
                    <a:pt x="106457" y="22122"/>
                  </a:cubicBezTo>
                  <a:cubicBezTo>
                    <a:pt x="107509" y="21070"/>
                    <a:pt x="105055" y="20711"/>
                    <a:pt x="103302" y="20361"/>
                  </a:cubicBezTo>
                  <a:cubicBezTo>
                    <a:pt x="101549" y="20010"/>
                    <a:pt x="101541" y="11931"/>
                    <a:pt x="100490" y="10529"/>
                  </a:cubicBezTo>
                  <a:cubicBezTo>
                    <a:pt x="99438" y="9126"/>
                    <a:pt x="95924" y="17907"/>
                    <a:pt x="95215" y="19309"/>
                  </a:cubicBezTo>
                  <a:cubicBezTo>
                    <a:pt x="95109" y="19621"/>
                    <a:pt x="94807" y="19824"/>
                    <a:pt x="94481" y="19806"/>
                  </a:cubicBezTo>
                  <a:cubicBezTo>
                    <a:pt x="93682" y="17805"/>
                    <a:pt x="91742" y="16493"/>
                    <a:pt x="89590" y="16496"/>
                  </a:cubicBezTo>
                  <a:lnTo>
                    <a:pt x="41073" y="16496"/>
                  </a:lnTo>
                  <a:cubicBezTo>
                    <a:pt x="38350" y="13593"/>
                    <a:pt x="33793" y="13447"/>
                    <a:pt x="30882" y="16169"/>
                  </a:cubicBezTo>
                  <a:cubicBezTo>
                    <a:pt x="27980" y="18892"/>
                    <a:pt x="27833" y="23453"/>
                    <a:pt x="30556" y="26356"/>
                  </a:cubicBezTo>
                  <a:cubicBezTo>
                    <a:pt x="33279" y="29260"/>
                    <a:pt x="37845" y="29406"/>
                    <a:pt x="40747" y="26683"/>
                  </a:cubicBezTo>
                  <a:cubicBezTo>
                    <a:pt x="40820" y="26616"/>
                    <a:pt x="40886" y="26546"/>
                    <a:pt x="40959" y="26475"/>
                  </a:cubicBezTo>
                  <a:cubicBezTo>
                    <a:pt x="52617" y="26598"/>
                    <a:pt x="72192" y="26834"/>
                    <a:pt x="82594" y="26956"/>
                  </a:cubicBezTo>
                  <a:cubicBezTo>
                    <a:pt x="85464" y="24207"/>
                    <a:pt x="90022" y="24306"/>
                    <a:pt x="92769" y="27177"/>
                  </a:cubicBezTo>
                  <a:cubicBezTo>
                    <a:pt x="93756" y="28203"/>
                    <a:pt x="94408" y="29496"/>
                    <a:pt x="94660" y="30894"/>
                  </a:cubicBezTo>
                  <a:cubicBezTo>
                    <a:pt x="94807" y="31424"/>
                    <a:pt x="94872" y="31974"/>
                    <a:pt x="94856" y="32525"/>
                  </a:cubicBezTo>
                  <a:cubicBezTo>
                    <a:pt x="94823" y="33084"/>
                    <a:pt x="94693" y="33634"/>
                    <a:pt x="94489" y="34155"/>
                  </a:cubicBezTo>
                  <a:cubicBezTo>
                    <a:pt x="93364" y="37974"/>
                    <a:pt x="89361" y="40161"/>
                    <a:pt x="85546" y="39039"/>
                  </a:cubicBezTo>
                  <a:cubicBezTo>
                    <a:pt x="84527" y="38740"/>
                    <a:pt x="83581" y="38219"/>
                    <a:pt x="82790" y="37514"/>
                  </a:cubicBezTo>
                  <a:lnTo>
                    <a:pt x="27165" y="37514"/>
                  </a:lnTo>
                  <a:cubicBezTo>
                    <a:pt x="24213" y="34846"/>
                    <a:pt x="19664" y="35072"/>
                    <a:pt x="16998" y="38019"/>
                  </a:cubicBezTo>
                  <a:cubicBezTo>
                    <a:pt x="16085" y="39021"/>
                    <a:pt x="15482" y="40259"/>
                    <a:pt x="15245" y="41590"/>
                  </a:cubicBezTo>
                  <a:cubicBezTo>
                    <a:pt x="15156" y="41962"/>
                    <a:pt x="15107" y="42342"/>
                    <a:pt x="15099" y="42724"/>
                  </a:cubicBezTo>
                  <a:cubicBezTo>
                    <a:pt x="15099" y="42977"/>
                    <a:pt x="15123" y="43231"/>
                    <a:pt x="15156" y="43482"/>
                  </a:cubicBezTo>
                  <a:cubicBezTo>
                    <a:pt x="15482" y="47449"/>
                    <a:pt x="18963" y="50401"/>
                    <a:pt x="22925" y="50077"/>
                  </a:cubicBezTo>
                  <a:cubicBezTo>
                    <a:pt x="24605" y="49939"/>
                    <a:pt x="26186" y="49218"/>
                    <a:pt x="27385" y="48039"/>
                  </a:cubicBezTo>
                  <a:lnTo>
                    <a:pt x="114814" y="48039"/>
                  </a:lnTo>
                  <a:cubicBezTo>
                    <a:pt x="117455" y="45056"/>
                    <a:pt x="122013" y="44780"/>
                    <a:pt x="124997" y="47423"/>
                  </a:cubicBezTo>
                  <a:cubicBezTo>
                    <a:pt x="127981" y="50065"/>
                    <a:pt x="128258" y="54625"/>
                    <a:pt x="125616" y="57608"/>
                  </a:cubicBezTo>
                  <a:cubicBezTo>
                    <a:pt x="123121" y="60427"/>
                    <a:pt x="118874" y="60851"/>
                    <a:pt x="115866" y="58581"/>
                  </a:cubicBezTo>
                  <a:lnTo>
                    <a:pt x="26211" y="58581"/>
                  </a:lnTo>
                  <a:cubicBezTo>
                    <a:pt x="23284" y="55886"/>
                    <a:pt x="18735" y="56072"/>
                    <a:pt x="16036" y="58995"/>
                  </a:cubicBezTo>
                  <a:cubicBezTo>
                    <a:pt x="15213" y="59890"/>
                    <a:pt x="14634" y="60978"/>
                    <a:pt x="14340" y="62160"/>
                  </a:cubicBezTo>
                  <a:cubicBezTo>
                    <a:pt x="13990" y="63161"/>
                    <a:pt x="13957" y="64246"/>
                    <a:pt x="14251" y="65266"/>
                  </a:cubicBezTo>
                  <a:cubicBezTo>
                    <a:pt x="15001" y="69174"/>
                    <a:pt x="18784" y="71734"/>
                    <a:pt x="22689" y="70982"/>
                  </a:cubicBezTo>
                  <a:cubicBezTo>
                    <a:pt x="24050" y="70722"/>
                    <a:pt x="25298" y="70076"/>
                    <a:pt x="26300" y="69122"/>
                  </a:cubicBezTo>
                  <a:lnTo>
                    <a:pt x="90397" y="69122"/>
                  </a:lnTo>
                  <a:cubicBezTo>
                    <a:pt x="93307" y="66401"/>
                    <a:pt x="97873" y="66555"/>
                    <a:pt x="100596" y="69465"/>
                  </a:cubicBezTo>
                  <a:cubicBezTo>
                    <a:pt x="103319" y="72377"/>
                    <a:pt x="103164" y="76942"/>
                    <a:pt x="100253" y="79663"/>
                  </a:cubicBezTo>
                  <a:cubicBezTo>
                    <a:pt x="97481" y="82256"/>
                    <a:pt x="93168" y="82256"/>
                    <a:pt x="90397" y="79663"/>
                  </a:cubicBezTo>
                  <a:lnTo>
                    <a:pt x="74377" y="79663"/>
                  </a:lnTo>
                  <a:cubicBezTo>
                    <a:pt x="71531" y="76878"/>
                    <a:pt x="66958" y="76929"/>
                    <a:pt x="64178" y="79778"/>
                  </a:cubicBezTo>
                  <a:cubicBezTo>
                    <a:pt x="61389" y="82628"/>
                    <a:pt x="61438" y="87196"/>
                    <a:pt x="64292" y="89981"/>
                  </a:cubicBezTo>
                  <a:cubicBezTo>
                    <a:pt x="66982" y="92618"/>
                    <a:pt x="71254" y="92733"/>
                    <a:pt x="74091" y="90246"/>
                  </a:cubicBezTo>
                  <a:lnTo>
                    <a:pt x="107436" y="90246"/>
                  </a:lnTo>
                  <a:cubicBezTo>
                    <a:pt x="110452" y="87645"/>
                    <a:pt x="115001" y="87979"/>
                    <a:pt x="117602" y="90992"/>
                  </a:cubicBezTo>
                  <a:cubicBezTo>
                    <a:pt x="118222" y="91716"/>
                    <a:pt x="118703" y="92557"/>
                    <a:pt x="118996" y="93466"/>
                  </a:cubicBezTo>
                  <a:cubicBezTo>
                    <a:pt x="119249" y="94032"/>
                    <a:pt x="119396" y="94640"/>
                    <a:pt x="119420" y="95260"/>
                  </a:cubicBezTo>
                  <a:cubicBezTo>
                    <a:pt x="119445" y="95769"/>
                    <a:pt x="119396" y="96279"/>
                    <a:pt x="119273" y="96776"/>
                  </a:cubicBezTo>
                  <a:cubicBezTo>
                    <a:pt x="118670" y="100711"/>
                    <a:pt x="115001" y="103415"/>
                    <a:pt x="111064" y="102815"/>
                  </a:cubicBezTo>
                  <a:cubicBezTo>
                    <a:pt x="109539" y="102584"/>
                    <a:pt x="108129" y="101870"/>
                    <a:pt x="107044" y="100779"/>
                  </a:cubicBezTo>
                  <a:lnTo>
                    <a:pt x="83320" y="100779"/>
                  </a:lnTo>
                  <a:cubicBezTo>
                    <a:pt x="80385" y="98087"/>
                    <a:pt x="75820" y="98287"/>
                    <a:pt x="73129" y="101226"/>
                  </a:cubicBezTo>
                  <a:cubicBezTo>
                    <a:pt x="70431" y="104164"/>
                    <a:pt x="70635" y="108728"/>
                    <a:pt x="73570" y="111420"/>
                  </a:cubicBezTo>
                  <a:cubicBezTo>
                    <a:pt x="76374" y="113984"/>
                    <a:pt x="80679" y="113941"/>
                    <a:pt x="83426" y="111320"/>
                  </a:cubicBezTo>
                  <a:lnTo>
                    <a:pt x="98264" y="111320"/>
                  </a:lnTo>
                  <a:cubicBezTo>
                    <a:pt x="101240" y="108667"/>
                    <a:pt x="105805" y="108929"/>
                    <a:pt x="108463" y="111907"/>
                  </a:cubicBezTo>
                  <a:cubicBezTo>
                    <a:pt x="111113" y="114886"/>
                    <a:pt x="110852" y="119452"/>
                    <a:pt x="107876" y="122106"/>
                  </a:cubicBezTo>
                  <a:cubicBezTo>
                    <a:pt x="105031" y="124638"/>
                    <a:pt x="100718" y="124531"/>
                    <a:pt x="98003" y="121862"/>
                  </a:cubicBezTo>
                  <a:lnTo>
                    <a:pt x="93356" y="121862"/>
                  </a:lnTo>
                  <a:cubicBezTo>
                    <a:pt x="90462" y="119118"/>
                    <a:pt x="85888" y="119241"/>
                    <a:pt x="83141" y="122137"/>
                  </a:cubicBezTo>
                  <a:cubicBezTo>
                    <a:pt x="80401" y="125033"/>
                    <a:pt x="80524" y="129605"/>
                    <a:pt x="83418" y="132349"/>
                  </a:cubicBezTo>
                  <a:cubicBezTo>
                    <a:pt x="85839" y="134641"/>
                    <a:pt x="89516" y="134980"/>
                    <a:pt x="92313" y="133169"/>
                  </a:cubicBezTo>
                  <a:cubicBezTo>
                    <a:pt x="93976" y="134158"/>
                    <a:pt x="94954" y="135983"/>
                    <a:pt x="94864" y="137914"/>
                  </a:cubicBezTo>
                  <a:cubicBezTo>
                    <a:pt x="94685" y="140760"/>
                    <a:pt x="92313" y="142967"/>
                    <a:pt x="89459" y="142945"/>
                  </a:cubicBezTo>
                  <a:lnTo>
                    <a:pt x="86377" y="142945"/>
                  </a:lnTo>
                  <a:cubicBezTo>
                    <a:pt x="83451" y="140247"/>
                    <a:pt x="78893" y="140432"/>
                    <a:pt x="76195" y="143358"/>
                  </a:cubicBezTo>
                  <a:cubicBezTo>
                    <a:pt x="75518" y="144090"/>
                    <a:pt x="75005" y="144954"/>
                    <a:pt x="74678" y="145896"/>
                  </a:cubicBezTo>
                  <a:cubicBezTo>
                    <a:pt x="74287" y="146691"/>
                    <a:pt x="74099" y="147571"/>
                    <a:pt x="74140" y="148456"/>
                  </a:cubicBezTo>
                  <a:cubicBezTo>
                    <a:pt x="74173" y="149086"/>
                    <a:pt x="74320" y="149705"/>
                    <a:pt x="74572" y="150282"/>
                  </a:cubicBezTo>
                  <a:cubicBezTo>
                    <a:pt x="75697" y="154106"/>
                    <a:pt x="79700" y="156295"/>
                    <a:pt x="83524" y="155173"/>
                  </a:cubicBezTo>
                  <a:cubicBezTo>
                    <a:pt x="84625" y="154851"/>
                    <a:pt x="85627" y="154273"/>
                    <a:pt x="86459" y="153486"/>
                  </a:cubicBezTo>
                  <a:lnTo>
                    <a:pt x="89581" y="153486"/>
                  </a:lnTo>
                  <a:cubicBezTo>
                    <a:pt x="90283" y="153488"/>
                    <a:pt x="90984" y="153346"/>
                    <a:pt x="91628" y="153070"/>
                  </a:cubicBezTo>
                  <a:cubicBezTo>
                    <a:pt x="91709" y="153600"/>
                    <a:pt x="91750" y="154154"/>
                    <a:pt x="91864" y="154701"/>
                  </a:cubicBezTo>
                  <a:cubicBezTo>
                    <a:pt x="92215" y="156454"/>
                    <a:pt x="94310" y="154350"/>
                    <a:pt x="93976" y="155752"/>
                  </a:cubicBezTo>
                  <a:cubicBezTo>
                    <a:pt x="93641" y="157155"/>
                    <a:pt x="91334" y="160497"/>
                    <a:pt x="93446" y="160497"/>
                  </a:cubicBezTo>
                  <a:cubicBezTo>
                    <a:pt x="95557" y="160497"/>
                    <a:pt x="97237" y="153682"/>
                    <a:pt x="99063" y="152769"/>
                  </a:cubicBezTo>
                  <a:cubicBezTo>
                    <a:pt x="101876" y="151358"/>
                    <a:pt x="103637" y="142227"/>
                    <a:pt x="108553" y="139064"/>
                  </a:cubicBezTo>
                  <a:cubicBezTo>
                    <a:pt x="110444" y="137849"/>
                    <a:pt x="112067" y="132387"/>
                    <a:pt x="110664" y="128172"/>
                  </a:cubicBezTo>
                  <a:cubicBezTo>
                    <a:pt x="109311" y="124096"/>
                    <a:pt x="121507" y="120834"/>
                    <a:pt x="122958" y="119391"/>
                  </a:cubicBezTo>
                  <a:cubicBezTo>
                    <a:pt x="124711" y="117630"/>
                    <a:pt x="122624" y="116041"/>
                    <a:pt x="125771" y="114500"/>
                  </a:cubicBezTo>
                  <a:cubicBezTo>
                    <a:pt x="129285" y="112747"/>
                    <a:pt x="132440" y="114826"/>
                    <a:pt x="134902" y="114500"/>
                  </a:cubicBezTo>
                  <a:cubicBezTo>
                    <a:pt x="140177" y="113799"/>
                    <a:pt x="142240" y="107472"/>
                    <a:pt x="142631" y="104309"/>
                  </a:cubicBezTo>
                  <a:cubicBezTo>
                    <a:pt x="142932" y="101651"/>
                    <a:pt x="141644" y="98920"/>
                    <a:pt x="142631" y="96931"/>
                  </a:cubicBezTo>
                  <a:cubicBezTo>
                    <a:pt x="143340" y="95529"/>
                    <a:pt x="145077" y="95178"/>
                    <a:pt x="145794" y="94126"/>
                  </a:cubicBezTo>
                  <a:cubicBezTo>
                    <a:pt x="147759" y="91183"/>
                    <a:pt x="144041" y="80422"/>
                    <a:pt x="146144" y="77609"/>
                  </a:cubicBezTo>
                  <a:cubicBezTo>
                    <a:pt x="146911" y="76598"/>
                    <a:pt x="151036" y="73745"/>
                    <a:pt x="151770" y="71282"/>
                  </a:cubicBezTo>
                  <a:cubicBezTo>
                    <a:pt x="152169" y="69888"/>
                    <a:pt x="152822" y="68837"/>
                    <a:pt x="158096" y="64255"/>
                  </a:cubicBezTo>
                  <a:cubicBezTo>
                    <a:pt x="163371" y="59673"/>
                    <a:pt x="161268" y="50558"/>
                    <a:pt x="160216" y="47395"/>
                  </a:cubicBezTo>
                  <a:close/>
                  <a:moveTo>
                    <a:pt x="36165" y="25122"/>
                  </a:moveTo>
                  <a:cubicBezTo>
                    <a:pt x="34168" y="25122"/>
                    <a:pt x="32554" y="23505"/>
                    <a:pt x="32554" y="21510"/>
                  </a:cubicBezTo>
                  <a:cubicBezTo>
                    <a:pt x="32554" y="19516"/>
                    <a:pt x="34168" y="17899"/>
                    <a:pt x="36165" y="17899"/>
                  </a:cubicBezTo>
                  <a:cubicBezTo>
                    <a:pt x="38162" y="17899"/>
                    <a:pt x="39777" y="19516"/>
                    <a:pt x="39777" y="21510"/>
                  </a:cubicBezTo>
                  <a:cubicBezTo>
                    <a:pt x="39785" y="23501"/>
                    <a:pt x="38171" y="25118"/>
                    <a:pt x="36181" y="25122"/>
                  </a:cubicBezTo>
                  <a:cubicBezTo>
                    <a:pt x="36173" y="25122"/>
                    <a:pt x="36173" y="25122"/>
                    <a:pt x="36165" y="25122"/>
                  </a:cubicBezTo>
                  <a:close/>
                  <a:moveTo>
                    <a:pt x="22346" y="46539"/>
                  </a:moveTo>
                  <a:cubicBezTo>
                    <a:pt x="20349" y="46521"/>
                    <a:pt x="18751" y="44889"/>
                    <a:pt x="18767" y="42895"/>
                  </a:cubicBezTo>
                  <a:cubicBezTo>
                    <a:pt x="18784" y="40900"/>
                    <a:pt x="20414" y="39298"/>
                    <a:pt x="22412" y="39316"/>
                  </a:cubicBezTo>
                  <a:cubicBezTo>
                    <a:pt x="24409" y="39334"/>
                    <a:pt x="26007" y="40966"/>
                    <a:pt x="25991" y="42960"/>
                  </a:cubicBezTo>
                  <a:cubicBezTo>
                    <a:pt x="25974" y="44950"/>
                    <a:pt x="24352" y="46553"/>
                    <a:pt x="22363" y="46539"/>
                  </a:cubicBezTo>
                  <a:cubicBezTo>
                    <a:pt x="22355" y="46539"/>
                    <a:pt x="22355" y="46539"/>
                    <a:pt x="22346" y="46539"/>
                  </a:cubicBezTo>
                  <a:close/>
                  <a:moveTo>
                    <a:pt x="21246" y="67271"/>
                  </a:moveTo>
                  <a:cubicBezTo>
                    <a:pt x="19248" y="67276"/>
                    <a:pt x="17634" y="65663"/>
                    <a:pt x="17626" y="63668"/>
                  </a:cubicBezTo>
                  <a:cubicBezTo>
                    <a:pt x="17618" y="61673"/>
                    <a:pt x="19232" y="60053"/>
                    <a:pt x="21229" y="60048"/>
                  </a:cubicBezTo>
                  <a:cubicBezTo>
                    <a:pt x="23227" y="60044"/>
                    <a:pt x="24841" y="61657"/>
                    <a:pt x="24849" y="63652"/>
                  </a:cubicBezTo>
                  <a:cubicBezTo>
                    <a:pt x="24849" y="63654"/>
                    <a:pt x="24849" y="63657"/>
                    <a:pt x="24849" y="63660"/>
                  </a:cubicBezTo>
                  <a:cubicBezTo>
                    <a:pt x="24849" y="65651"/>
                    <a:pt x="23235" y="67266"/>
                    <a:pt x="21246" y="67271"/>
                  </a:cubicBezTo>
                  <a:close/>
                  <a:moveTo>
                    <a:pt x="69061" y="88273"/>
                  </a:moveTo>
                  <a:cubicBezTo>
                    <a:pt x="67064" y="88278"/>
                    <a:pt x="65449" y="86664"/>
                    <a:pt x="65441" y="84669"/>
                  </a:cubicBezTo>
                  <a:cubicBezTo>
                    <a:pt x="65433" y="82674"/>
                    <a:pt x="67048" y="81054"/>
                    <a:pt x="69045" y="81049"/>
                  </a:cubicBezTo>
                  <a:cubicBezTo>
                    <a:pt x="71042" y="81045"/>
                    <a:pt x="72656" y="82658"/>
                    <a:pt x="72665" y="84653"/>
                  </a:cubicBezTo>
                  <a:cubicBezTo>
                    <a:pt x="72665" y="84659"/>
                    <a:pt x="72665" y="84663"/>
                    <a:pt x="72665" y="84669"/>
                  </a:cubicBezTo>
                  <a:cubicBezTo>
                    <a:pt x="72665" y="86659"/>
                    <a:pt x="71050" y="88273"/>
                    <a:pt x="69061" y="88273"/>
                  </a:cubicBezTo>
                  <a:close/>
                  <a:moveTo>
                    <a:pt x="78168" y="109559"/>
                  </a:moveTo>
                  <a:cubicBezTo>
                    <a:pt x="76170" y="109559"/>
                    <a:pt x="74556" y="107943"/>
                    <a:pt x="74556" y="105948"/>
                  </a:cubicBezTo>
                  <a:cubicBezTo>
                    <a:pt x="74556" y="103953"/>
                    <a:pt x="76170" y="102336"/>
                    <a:pt x="78168" y="102336"/>
                  </a:cubicBezTo>
                  <a:cubicBezTo>
                    <a:pt x="80165" y="102336"/>
                    <a:pt x="81779" y="103953"/>
                    <a:pt x="81779" y="105948"/>
                  </a:cubicBezTo>
                  <a:cubicBezTo>
                    <a:pt x="81787" y="107938"/>
                    <a:pt x="80173" y="109554"/>
                    <a:pt x="78184" y="109559"/>
                  </a:cubicBezTo>
                  <a:cubicBezTo>
                    <a:pt x="78176" y="109559"/>
                    <a:pt x="78176" y="109559"/>
                    <a:pt x="78168" y="109559"/>
                  </a:cubicBezTo>
                  <a:close/>
                  <a:moveTo>
                    <a:pt x="88676" y="130561"/>
                  </a:moveTo>
                  <a:cubicBezTo>
                    <a:pt x="86679" y="130566"/>
                    <a:pt x="85065" y="128952"/>
                    <a:pt x="85057" y="126957"/>
                  </a:cubicBezTo>
                  <a:cubicBezTo>
                    <a:pt x="85048" y="124962"/>
                    <a:pt x="86663" y="123342"/>
                    <a:pt x="88660" y="123337"/>
                  </a:cubicBezTo>
                  <a:cubicBezTo>
                    <a:pt x="90658" y="123333"/>
                    <a:pt x="92272" y="124946"/>
                    <a:pt x="92280" y="126941"/>
                  </a:cubicBezTo>
                  <a:cubicBezTo>
                    <a:pt x="92280" y="126947"/>
                    <a:pt x="92280" y="126951"/>
                    <a:pt x="92280" y="126957"/>
                  </a:cubicBezTo>
                  <a:cubicBezTo>
                    <a:pt x="92280" y="128944"/>
                    <a:pt x="90674" y="130556"/>
                    <a:pt x="88685" y="130561"/>
                  </a:cubicBezTo>
                  <a:close/>
                  <a:moveTo>
                    <a:pt x="81486" y="151709"/>
                  </a:moveTo>
                  <a:cubicBezTo>
                    <a:pt x="79488" y="151709"/>
                    <a:pt x="77874" y="150092"/>
                    <a:pt x="77874" y="148097"/>
                  </a:cubicBezTo>
                  <a:cubicBezTo>
                    <a:pt x="77874" y="146102"/>
                    <a:pt x="79488" y="144485"/>
                    <a:pt x="81486" y="144485"/>
                  </a:cubicBezTo>
                  <a:cubicBezTo>
                    <a:pt x="83483" y="144485"/>
                    <a:pt x="85097" y="146102"/>
                    <a:pt x="85097" y="148097"/>
                  </a:cubicBezTo>
                  <a:cubicBezTo>
                    <a:pt x="85106" y="150087"/>
                    <a:pt x="83491" y="151704"/>
                    <a:pt x="81502" y="151709"/>
                  </a:cubicBezTo>
                  <a:cubicBezTo>
                    <a:pt x="81502" y="151709"/>
                    <a:pt x="81494" y="151709"/>
                    <a:pt x="81494" y="151709"/>
                  </a:cubicBezTo>
                  <a:close/>
                  <a:moveTo>
                    <a:pt x="5446" y="58287"/>
                  </a:moveTo>
                  <a:cubicBezTo>
                    <a:pt x="2438" y="58287"/>
                    <a:pt x="0" y="60725"/>
                    <a:pt x="0" y="63733"/>
                  </a:cubicBezTo>
                  <a:cubicBezTo>
                    <a:pt x="0" y="66741"/>
                    <a:pt x="2438" y="69179"/>
                    <a:pt x="5446" y="69179"/>
                  </a:cubicBezTo>
                  <a:cubicBezTo>
                    <a:pt x="8454" y="69179"/>
                    <a:pt x="10892" y="66741"/>
                    <a:pt x="10892" y="63733"/>
                  </a:cubicBezTo>
                  <a:cubicBezTo>
                    <a:pt x="10892" y="60725"/>
                    <a:pt x="8454" y="58287"/>
                    <a:pt x="5446" y="58287"/>
                  </a:cubicBezTo>
                  <a:close/>
                  <a:moveTo>
                    <a:pt x="5405" y="66505"/>
                  </a:moveTo>
                  <a:cubicBezTo>
                    <a:pt x="3913" y="66505"/>
                    <a:pt x="2698" y="65294"/>
                    <a:pt x="2698" y="63798"/>
                  </a:cubicBezTo>
                  <a:cubicBezTo>
                    <a:pt x="2698" y="62303"/>
                    <a:pt x="3913" y="61092"/>
                    <a:pt x="5405" y="61092"/>
                  </a:cubicBezTo>
                  <a:cubicBezTo>
                    <a:pt x="6897" y="61092"/>
                    <a:pt x="8112" y="62303"/>
                    <a:pt x="8112" y="63798"/>
                  </a:cubicBezTo>
                  <a:cubicBezTo>
                    <a:pt x="8112" y="65294"/>
                    <a:pt x="6897" y="66505"/>
                    <a:pt x="5405" y="66505"/>
                  </a:cubicBezTo>
                  <a:close/>
                  <a:moveTo>
                    <a:pt x="62718" y="101146"/>
                  </a:moveTo>
                  <a:cubicBezTo>
                    <a:pt x="59710" y="101146"/>
                    <a:pt x="57272" y="103584"/>
                    <a:pt x="57272" y="106592"/>
                  </a:cubicBezTo>
                  <a:cubicBezTo>
                    <a:pt x="57272" y="109599"/>
                    <a:pt x="59710" y="112038"/>
                    <a:pt x="62718" y="112038"/>
                  </a:cubicBezTo>
                  <a:cubicBezTo>
                    <a:pt x="65727" y="112038"/>
                    <a:pt x="68164" y="109599"/>
                    <a:pt x="68164" y="106592"/>
                  </a:cubicBezTo>
                  <a:cubicBezTo>
                    <a:pt x="68156" y="103586"/>
                    <a:pt x="65727" y="101150"/>
                    <a:pt x="62718" y="101146"/>
                  </a:cubicBezTo>
                  <a:close/>
                  <a:moveTo>
                    <a:pt x="62979" y="109209"/>
                  </a:moveTo>
                  <a:cubicBezTo>
                    <a:pt x="61487" y="109209"/>
                    <a:pt x="60273" y="107997"/>
                    <a:pt x="60273" y="106502"/>
                  </a:cubicBezTo>
                  <a:cubicBezTo>
                    <a:pt x="60273" y="105007"/>
                    <a:pt x="61487" y="103795"/>
                    <a:pt x="62979" y="103795"/>
                  </a:cubicBezTo>
                  <a:cubicBezTo>
                    <a:pt x="64471" y="103795"/>
                    <a:pt x="65686" y="105007"/>
                    <a:pt x="65686" y="106502"/>
                  </a:cubicBezTo>
                  <a:cubicBezTo>
                    <a:pt x="65686" y="107997"/>
                    <a:pt x="64471" y="109209"/>
                    <a:pt x="62979" y="109209"/>
                  </a:cubicBezTo>
                  <a:close/>
                  <a:moveTo>
                    <a:pt x="63689" y="2294"/>
                  </a:moveTo>
                  <a:lnTo>
                    <a:pt x="56840" y="2294"/>
                  </a:lnTo>
                  <a:cubicBezTo>
                    <a:pt x="55430" y="774"/>
                    <a:pt x="53432" y="-62"/>
                    <a:pt x="51362" y="4"/>
                  </a:cubicBezTo>
                  <a:cubicBezTo>
                    <a:pt x="47375" y="107"/>
                    <a:pt x="44236" y="3419"/>
                    <a:pt x="44334" y="7403"/>
                  </a:cubicBezTo>
                  <a:cubicBezTo>
                    <a:pt x="44440" y="11386"/>
                    <a:pt x="47750" y="14532"/>
                    <a:pt x="51737" y="14429"/>
                  </a:cubicBezTo>
                  <a:cubicBezTo>
                    <a:pt x="53628" y="14380"/>
                    <a:pt x="55422" y="13591"/>
                    <a:pt x="56734" y="12233"/>
                  </a:cubicBezTo>
                  <a:cubicBezTo>
                    <a:pt x="65890" y="12330"/>
                    <a:pt x="58446" y="12502"/>
                    <a:pt x="63550" y="12624"/>
                  </a:cubicBezTo>
                  <a:cubicBezTo>
                    <a:pt x="66412" y="12769"/>
                    <a:pt x="68849" y="10568"/>
                    <a:pt x="68988" y="7708"/>
                  </a:cubicBezTo>
                  <a:cubicBezTo>
                    <a:pt x="69134" y="4848"/>
                    <a:pt x="66933" y="2412"/>
                    <a:pt x="64072" y="2267"/>
                  </a:cubicBezTo>
                  <a:cubicBezTo>
                    <a:pt x="63949" y="2261"/>
                    <a:pt x="63819" y="2259"/>
                    <a:pt x="63689" y="2262"/>
                  </a:cubicBezTo>
                  <a:close/>
                  <a:moveTo>
                    <a:pt x="51932" y="10944"/>
                  </a:moveTo>
                  <a:cubicBezTo>
                    <a:pt x="49935" y="10944"/>
                    <a:pt x="48321" y="9327"/>
                    <a:pt x="48321" y="7333"/>
                  </a:cubicBezTo>
                  <a:cubicBezTo>
                    <a:pt x="48321" y="5338"/>
                    <a:pt x="49935" y="3721"/>
                    <a:pt x="51932" y="3721"/>
                  </a:cubicBezTo>
                  <a:cubicBezTo>
                    <a:pt x="53930" y="3721"/>
                    <a:pt x="55544" y="5338"/>
                    <a:pt x="55544" y="7333"/>
                  </a:cubicBezTo>
                  <a:cubicBezTo>
                    <a:pt x="55544" y="9327"/>
                    <a:pt x="53930" y="10944"/>
                    <a:pt x="51932" y="10944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6ED0432B-9768-4FD8-8185-974826FF78F8}"/>
                </a:ext>
              </a:extLst>
            </p:cNvPr>
            <p:cNvSpPr/>
            <p:nvPr/>
          </p:nvSpPr>
          <p:spPr>
            <a:xfrm>
              <a:off x="8088391" y="3232868"/>
              <a:ext cx="7223" cy="7223"/>
            </a:xfrm>
            <a:custGeom>
              <a:avLst/>
              <a:gdLst>
                <a:gd name="connsiteX0" fmla="*/ 7223 w 7223"/>
                <a:gd name="connsiteY0" fmla="*/ 3612 h 7223"/>
                <a:gd name="connsiteX1" fmla="*/ 3612 w 7223"/>
                <a:gd name="connsiteY1" fmla="*/ 7223 h 7223"/>
                <a:gd name="connsiteX2" fmla="*/ 0 w 7223"/>
                <a:gd name="connsiteY2" fmla="*/ 3612 h 7223"/>
                <a:gd name="connsiteX3" fmla="*/ 3612 w 7223"/>
                <a:gd name="connsiteY3" fmla="*/ 0 h 7223"/>
                <a:gd name="connsiteX4" fmla="*/ 7223 w 7223"/>
                <a:gd name="connsiteY4" fmla="*/ 3612 h 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3" h="7223">
                  <a:moveTo>
                    <a:pt x="7223" y="3612"/>
                  </a:moveTo>
                  <a:cubicBezTo>
                    <a:pt x="7223" y="5606"/>
                    <a:pt x="5606" y="7223"/>
                    <a:pt x="3612" y="7223"/>
                  </a:cubicBezTo>
                  <a:cubicBezTo>
                    <a:pt x="1617" y="7223"/>
                    <a:pt x="0" y="5606"/>
                    <a:pt x="0" y="3612"/>
                  </a:cubicBezTo>
                  <a:cubicBezTo>
                    <a:pt x="0" y="1617"/>
                    <a:pt x="1617" y="0"/>
                    <a:pt x="3612" y="0"/>
                  </a:cubicBezTo>
                  <a:cubicBezTo>
                    <a:pt x="5606" y="0"/>
                    <a:pt x="7223" y="1617"/>
                    <a:pt x="7223" y="3612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F826C207-62AF-43B0-A07D-CDB6C46162A6}"/>
                </a:ext>
              </a:extLst>
            </p:cNvPr>
            <p:cNvSpPr/>
            <p:nvPr/>
          </p:nvSpPr>
          <p:spPr>
            <a:xfrm>
              <a:off x="8063240" y="3254978"/>
              <a:ext cx="7223" cy="7223"/>
            </a:xfrm>
            <a:custGeom>
              <a:avLst/>
              <a:gdLst>
                <a:gd name="connsiteX0" fmla="*/ 7223 w 7223"/>
                <a:gd name="connsiteY0" fmla="*/ 3612 h 7223"/>
                <a:gd name="connsiteX1" fmla="*/ 3612 w 7223"/>
                <a:gd name="connsiteY1" fmla="*/ 7223 h 7223"/>
                <a:gd name="connsiteX2" fmla="*/ 0 w 7223"/>
                <a:gd name="connsiteY2" fmla="*/ 3612 h 7223"/>
                <a:gd name="connsiteX3" fmla="*/ 3612 w 7223"/>
                <a:gd name="connsiteY3" fmla="*/ 0 h 7223"/>
                <a:gd name="connsiteX4" fmla="*/ 7223 w 7223"/>
                <a:gd name="connsiteY4" fmla="*/ 3612 h 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3" h="7223">
                  <a:moveTo>
                    <a:pt x="7223" y="3612"/>
                  </a:moveTo>
                  <a:cubicBezTo>
                    <a:pt x="7223" y="5606"/>
                    <a:pt x="5606" y="7223"/>
                    <a:pt x="3612" y="7223"/>
                  </a:cubicBezTo>
                  <a:cubicBezTo>
                    <a:pt x="1617" y="7223"/>
                    <a:pt x="0" y="5606"/>
                    <a:pt x="0" y="3612"/>
                  </a:cubicBezTo>
                  <a:cubicBezTo>
                    <a:pt x="0" y="1617"/>
                    <a:pt x="1617" y="0"/>
                    <a:pt x="3612" y="0"/>
                  </a:cubicBezTo>
                  <a:cubicBezTo>
                    <a:pt x="5606" y="0"/>
                    <a:pt x="7223" y="1617"/>
                    <a:pt x="7223" y="3612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90257016-865D-428A-81DA-27E686EFA928}"/>
                </a:ext>
              </a:extLst>
            </p:cNvPr>
            <p:cNvSpPr/>
            <p:nvPr/>
          </p:nvSpPr>
          <p:spPr>
            <a:xfrm>
              <a:off x="5240503" y="3206698"/>
              <a:ext cx="61087" cy="118466"/>
            </a:xfrm>
            <a:custGeom>
              <a:avLst/>
              <a:gdLst>
                <a:gd name="connsiteX0" fmla="*/ 54566 w 61087"/>
                <a:gd name="connsiteY0" fmla="*/ 6522 h 118466"/>
                <a:gd name="connsiteX1" fmla="*/ 54566 w 61087"/>
                <a:gd name="connsiteY1" fmla="*/ 19322 h 118466"/>
                <a:gd name="connsiteX2" fmla="*/ 38603 w 61087"/>
                <a:gd name="connsiteY2" fmla="*/ 19322 h 118466"/>
                <a:gd name="connsiteX3" fmla="*/ 38603 w 61087"/>
                <a:gd name="connsiteY3" fmla="*/ 99145 h 118466"/>
                <a:gd name="connsiteX4" fmla="*/ 54566 w 61087"/>
                <a:gd name="connsiteY4" fmla="*/ 99145 h 118466"/>
                <a:gd name="connsiteX5" fmla="*/ 54566 w 61087"/>
                <a:gd name="connsiteY5" fmla="*/ 111944 h 118466"/>
                <a:gd name="connsiteX6" fmla="*/ 6522 w 61087"/>
                <a:gd name="connsiteY6" fmla="*/ 111944 h 118466"/>
                <a:gd name="connsiteX7" fmla="*/ 6522 w 61087"/>
                <a:gd name="connsiteY7" fmla="*/ 99145 h 118466"/>
                <a:gd name="connsiteX8" fmla="*/ 22493 w 61087"/>
                <a:gd name="connsiteY8" fmla="*/ 99145 h 118466"/>
                <a:gd name="connsiteX9" fmla="*/ 22493 w 61087"/>
                <a:gd name="connsiteY9" fmla="*/ 19322 h 118466"/>
                <a:gd name="connsiteX10" fmla="*/ 6522 w 61087"/>
                <a:gd name="connsiteY10" fmla="*/ 19322 h 118466"/>
                <a:gd name="connsiteX11" fmla="*/ 6522 w 61087"/>
                <a:gd name="connsiteY11" fmla="*/ 6522 h 118466"/>
                <a:gd name="connsiteX12" fmla="*/ 54566 w 61087"/>
                <a:gd name="connsiteY12" fmla="*/ 6522 h 118466"/>
                <a:gd name="connsiteX13" fmla="*/ 54566 w 61087"/>
                <a:gd name="connsiteY13" fmla="*/ 0 h 118466"/>
                <a:gd name="connsiteX14" fmla="*/ 6522 w 61087"/>
                <a:gd name="connsiteY14" fmla="*/ 0 h 118466"/>
                <a:gd name="connsiteX15" fmla="*/ 0 w 61087"/>
                <a:gd name="connsiteY15" fmla="*/ 6522 h 118466"/>
                <a:gd name="connsiteX16" fmla="*/ 0 w 61087"/>
                <a:gd name="connsiteY16" fmla="*/ 19322 h 118466"/>
                <a:gd name="connsiteX17" fmla="*/ 6522 w 61087"/>
                <a:gd name="connsiteY17" fmla="*/ 25844 h 118466"/>
                <a:gd name="connsiteX18" fmla="*/ 15971 w 61087"/>
                <a:gd name="connsiteY18" fmla="*/ 25844 h 118466"/>
                <a:gd name="connsiteX19" fmla="*/ 15971 w 61087"/>
                <a:gd name="connsiteY19" fmla="*/ 92623 h 118466"/>
                <a:gd name="connsiteX20" fmla="*/ 6522 w 61087"/>
                <a:gd name="connsiteY20" fmla="*/ 92623 h 118466"/>
                <a:gd name="connsiteX21" fmla="*/ 0 w 61087"/>
                <a:gd name="connsiteY21" fmla="*/ 99145 h 118466"/>
                <a:gd name="connsiteX22" fmla="*/ 0 w 61087"/>
                <a:gd name="connsiteY22" fmla="*/ 111944 h 118466"/>
                <a:gd name="connsiteX23" fmla="*/ 6522 w 61087"/>
                <a:gd name="connsiteY23" fmla="*/ 118467 h 118466"/>
                <a:gd name="connsiteX24" fmla="*/ 54566 w 61087"/>
                <a:gd name="connsiteY24" fmla="*/ 118467 h 118466"/>
                <a:gd name="connsiteX25" fmla="*/ 61088 w 61087"/>
                <a:gd name="connsiteY25" fmla="*/ 111944 h 118466"/>
                <a:gd name="connsiteX26" fmla="*/ 61088 w 61087"/>
                <a:gd name="connsiteY26" fmla="*/ 99145 h 118466"/>
                <a:gd name="connsiteX27" fmla="*/ 54566 w 61087"/>
                <a:gd name="connsiteY27" fmla="*/ 92623 h 118466"/>
                <a:gd name="connsiteX28" fmla="*/ 45125 w 61087"/>
                <a:gd name="connsiteY28" fmla="*/ 92623 h 118466"/>
                <a:gd name="connsiteX29" fmla="*/ 45125 w 61087"/>
                <a:gd name="connsiteY29" fmla="*/ 25844 h 118466"/>
                <a:gd name="connsiteX30" fmla="*/ 54566 w 61087"/>
                <a:gd name="connsiteY30" fmla="*/ 25844 h 118466"/>
                <a:gd name="connsiteX31" fmla="*/ 61088 w 61087"/>
                <a:gd name="connsiteY31" fmla="*/ 19322 h 118466"/>
                <a:gd name="connsiteX32" fmla="*/ 61088 w 61087"/>
                <a:gd name="connsiteY32" fmla="*/ 6522 h 118466"/>
                <a:gd name="connsiteX33" fmla="*/ 54566 w 61087"/>
                <a:gd name="connsiteY33" fmla="*/ 0 h 11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1087" h="118466">
                  <a:moveTo>
                    <a:pt x="54566" y="6522"/>
                  </a:moveTo>
                  <a:lnTo>
                    <a:pt x="54566" y="19322"/>
                  </a:lnTo>
                  <a:lnTo>
                    <a:pt x="38603" y="19322"/>
                  </a:lnTo>
                  <a:lnTo>
                    <a:pt x="38603" y="99145"/>
                  </a:lnTo>
                  <a:lnTo>
                    <a:pt x="54566" y="99145"/>
                  </a:lnTo>
                  <a:lnTo>
                    <a:pt x="54566" y="111944"/>
                  </a:lnTo>
                  <a:lnTo>
                    <a:pt x="6522" y="111944"/>
                  </a:lnTo>
                  <a:lnTo>
                    <a:pt x="6522" y="99145"/>
                  </a:lnTo>
                  <a:lnTo>
                    <a:pt x="22493" y="99145"/>
                  </a:lnTo>
                  <a:lnTo>
                    <a:pt x="22493" y="19322"/>
                  </a:lnTo>
                  <a:lnTo>
                    <a:pt x="6522" y="19322"/>
                  </a:lnTo>
                  <a:lnTo>
                    <a:pt x="6522" y="6522"/>
                  </a:lnTo>
                  <a:lnTo>
                    <a:pt x="54566" y="6522"/>
                  </a:lnTo>
                  <a:moveTo>
                    <a:pt x="54566" y="0"/>
                  </a:moveTo>
                  <a:lnTo>
                    <a:pt x="6522" y="0"/>
                  </a:lnTo>
                  <a:cubicBezTo>
                    <a:pt x="2920" y="0"/>
                    <a:pt x="0" y="2920"/>
                    <a:pt x="0" y="6522"/>
                  </a:cubicBezTo>
                  <a:lnTo>
                    <a:pt x="0" y="19322"/>
                  </a:lnTo>
                  <a:cubicBezTo>
                    <a:pt x="0" y="22924"/>
                    <a:pt x="2920" y="25844"/>
                    <a:pt x="6522" y="25844"/>
                  </a:cubicBezTo>
                  <a:lnTo>
                    <a:pt x="15971" y="25844"/>
                  </a:lnTo>
                  <a:lnTo>
                    <a:pt x="15971" y="92623"/>
                  </a:lnTo>
                  <a:lnTo>
                    <a:pt x="6522" y="92623"/>
                  </a:lnTo>
                  <a:cubicBezTo>
                    <a:pt x="2920" y="92623"/>
                    <a:pt x="0" y="95543"/>
                    <a:pt x="0" y="99145"/>
                  </a:cubicBezTo>
                  <a:lnTo>
                    <a:pt x="0" y="111944"/>
                  </a:lnTo>
                  <a:cubicBezTo>
                    <a:pt x="0" y="115546"/>
                    <a:pt x="2920" y="118467"/>
                    <a:pt x="6522" y="118467"/>
                  </a:cubicBezTo>
                  <a:lnTo>
                    <a:pt x="54566" y="118467"/>
                  </a:lnTo>
                  <a:cubicBezTo>
                    <a:pt x="58168" y="118467"/>
                    <a:pt x="61088" y="115546"/>
                    <a:pt x="61088" y="111944"/>
                  </a:cubicBezTo>
                  <a:lnTo>
                    <a:pt x="61088" y="99145"/>
                  </a:lnTo>
                  <a:cubicBezTo>
                    <a:pt x="61088" y="95543"/>
                    <a:pt x="58168" y="92623"/>
                    <a:pt x="54566" y="92623"/>
                  </a:cubicBezTo>
                  <a:lnTo>
                    <a:pt x="45125" y="92623"/>
                  </a:lnTo>
                  <a:lnTo>
                    <a:pt x="45125" y="25844"/>
                  </a:lnTo>
                  <a:lnTo>
                    <a:pt x="54566" y="25844"/>
                  </a:lnTo>
                  <a:cubicBezTo>
                    <a:pt x="58168" y="25844"/>
                    <a:pt x="61088" y="22924"/>
                    <a:pt x="61088" y="19322"/>
                  </a:cubicBezTo>
                  <a:lnTo>
                    <a:pt x="61088" y="6522"/>
                  </a:lnTo>
                  <a:cubicBezTo>
                    <a:pt x="61088" y="2920"/>
                    <a:pt x="58168" y="0"/>
                    <a:pt x="54566" y="0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F90AADBC-F08E-4A28-BF34-57605CBABC24}"/>
                </a:ext>
              </a:extLst>
            </p:cNvPr>
            <p:cNvSpPr/>
            <p:nvPr/>
          </p:nvSpPr>
          <p:spPr>
            <a:xfrm>
              <a:off x="5322584" y="3206698"/>
              <a:ext cx="77809" cy="118474"/>
            </a:xfrm>
            <a:custGeom>
              <a:avLst/>
              <a:gdLst>
                <a:gd name="connsiteX0" fmla="*/ 71287 w 77809"/>
                <a:gd name="connsiteY0" fmla="*/ 6522 h 118474"/>
                <a:gd name="connsiteX1" fmla="*/ 71287 w 77809"/>
                <a:gd name="connsiteY1" fmla="*/ 111953 h 118474"/>
                <a:gd name="connsiteX2" fmla="*/ 58332 w 77809"/>
                <a:gd name="connsiteY2" fmla="*/ 111953 h 118474"/>
                <a:gd name="connsiteX3" fmla="*/ 31526 w 77809"/>
                <a:gd name="connsiteY3" fmla="*/ 58186 h 118474"/>
                <a:gd name="connsiteX4" fmla="*/ 20382 w 77809"/>
                <a:gd name="connsiteY4" fmla="*/ 33785 h 118474"/>
                <a:gd name="connsiteX5" fmla="*/ 20830 w 77809"/>
                <a:gd name="connsiteY5" fmla="*/ 54566 h 118474"/>
                <a:gd name="connsiteX6" fmla="*/ 20830 w 77809"/>
                <a:gd name="connsiteY6" fmla="*/ 111953 h 118474"/>
                <a:gd name="connsiteX7" fmla="*/ 6522 w 77809"/>
                <a:gd name="connsiteY7" fmla="*/ 111953 h 118474"/>
                <a:gd name="connsiteX8" fmla="*/ 6522 w 77809"/>
                <a:gd name="connsiteY8" fmla="*/ 6522 h 118474"/>
                <a:gd name="connsiteX9" fmla="*/ 20830 w 77809"/>
                <a:gd name="connsiteY9" fmla="*/ 6522 h 118474"/>
                <a:gd name="connsiteX10" fmla="*/ 46103 w 77809"/>
                <a:gd name="connsiteY10" fmla="*/ 57281 h 118474"/>
                <a:gd name="connsiteX11" fmla="*/ 57395 w 77809"/>
                <a:gd name="connsiteY11" fmla="*/ 82130 h 118474"/>
                <a:gd name="connsiteX12" fmla="*/ 56946 w 77809"/>
                <a:gd name="connsiteY12" fmla="*/ 61047 h 118474"/>
                <a:gd name="connsiteX13" fmla="*/ 56946 w 77809"/>
                <a:gd name="connsiteY13" fmla="*/ 6522 h 118474"/>
                <a:gd name="connsiteX14" fmla="*/ 71254 w 77809"/>
                <a:gd name="connsiteY14" fmla="*/ 6522 h 118474"/>
                <a:gd name="connsiteX15" fmla="*/ 71254 w 77809"/>
                <a:gd name="connsiteY15" fmla="*/ 0 h 118474"/>
                <a:gd name="connsiteX16" fmla="*/ 56979 w 77809"/>
                <a:gd name="connsiteY16" fmla="*/ 0 h 118474"/>
                <a:gd name="connsiteX17" fmla="*/ 50457 w 77809"/>
                <a:gd name="connsiteY17" fmla="*/ 6522 h 118474"/>
                <a:gd name="connsiteX18" fmla="*/ 50457 w 77809"/>
                <a:gd name="connsiteY18" fmla="*/ 51362 h 118474"/>
                <a:gd name="connsiteX19" fmla="*/ 26667 w 77809"/>
                <a:gd name="connsiteY19" fmla="*/ 3612 h 118474"/>
                <a:gd name="connsiteX20" fmla="*/ 20830 w 77809"/>
                <a:gd name="connsiteY20" fmla="*/ 0 h 118474"/>
                <a:gd name="connsiteX21" fmla="*/ 6522 w 77809"/>
                <a:gd name="connsiteY21" fmla="*/ 0 h 118474"/>
                <a:gd name="connsiteX22" fmla="*/ 0 w 77809"/>
                <a:gd name="connsiteY22" fmla="*/ 6522 h 118474"/>
                <a:gd name="connsiteX23" fmla="*/ 0 w 77809"/>
                <a:gd name="connsiteY23" fmla="*/ 111953 h 118474"/>
                <a:gd name="connsiteX24" fmla="*/ 6522 w 77809"/>
                <a:gd name="connsiteY24" fmla="*/ 118475 h 118474"/>
                <a:gd name="connsiteX25" fmla="*/ 20830 w 77809"/>
                <a:gd name="connsiteY25" fmla="*/ 118475 h 118474"/>
                <a:gd name="connsiteX26" fmla="*/ 27352 w 77809"/>
                <a:gd name="connsiteY26" fmla="*/ 111953 h 118474"/>
                <a:gd name="connsiteX27" fmla="*/ 27352 w 77809"/>
                <a:gd name="connsiteY27" fmla="*/ 64439 h 118474"/>
                <a:gd name="connsiteX28" fmla="*/ 52495 w 77809"/>
                <a:gd name="connsiteY28" fmla="*/ 114863 h 118474"/>
                <a:gd name="connsiteX29" fmla="*/ 58332 w 77809"/>
                <a:gd name="connsiteY29" fmla="*/ 118475 h 118474"/>
                <a:gd name="connsiteX30" fmla="*/ 71287 w 77809"/>
                <a:gd name="connsiteY30" fmla="*/ 118475 h 118474"/>
                <a:gd name="connsiteX31" fmla="*/ 77809 w 77809"/>
                <a:gd name="connsiteY31" fmla="*/ 111953 h 118474"/>
                <a:gd name="connsiteX32" fmla="*/ 77809 w 77809"/>
                <a:gd name="connsiteY32" fmla="*/ 6522 h 118474"/>
                <a:gd name="connsiteX33" fmla="*/ 71287 w 77809"/>
                <a:gd name="connsiteY33" fmla="*/ 0 h 11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7809" h="118474">
                  <a:moveTo>
                    <a:pt x="71287" y="6522"/>
                  </a:moveTo>
                  <a:lnTo>
                    <a:pt x="71287" y="111953"/>
                  </a:lnTo>
                  <a:lnTo>
                    <a:pt x="58332" y="111953"/>
                  </a:lnTo>
                  <a:lnTo>
                    <a:pt x="31526" y="58186"/>
                  </a:lnTo>
                  <a:cubicBezTo>
                    <a:pt x="27002" y="49446"/>
                    <a:pt x="22640" y="39361"/>
                    <a:pt x="20382" y="33785"/>
                  </a:cubicBezTo>
                  <a:cubicBezTo>
                    <a:pt x="20675" y="37396"/>
                    <a:pt x="20830" y="47946"/>
                    <a:pt x="20830" y="54566"/>
                  </a:cubicBezTo>
                  <a:lnTo>
                    <a:pt x="20830" y="111953"/>
                  </a:lnTo>
                  <a:lnTo>
                    <a:pt x="6522" y="111953"/>
                  </a:lnTo>
                  <a:lnTo>
                    <a:pt x="6522" y="6522"/>
                  </a:lnTo>
                  <a:lnTo>
                    <a:pt x="20830" y="6522"/>
                  </a:lnTo>
                  <a:lnTo>
                    <a:pt x="46103" y="57281"/>
                  </a:lnTo>
                  <a:cubicBezTo>
                    <a:pt x="50767" y="66469"/>
                    <a:pt x="55283" y="76847"/>
                    <a:pt x="57395" y="82130"/>
                  </a:cubicBezTo>
                  <a:cubicBezTo>
                    <a:pt x="57093" y="78364"/>
                    <a:pt x="56946" y="67822"/>
                    <a:pt x="56946" y="61047"/>
                  </a:cubicBezTo>
                  <a:lnTo>
                    <a:pt x="56946" y="6522"/>
                  </a:lnTo>
                  <a:lnTo>
                    <a:pt x="71254" y="6522"/>
                  </a:lnTo>
                  <a:moveTo>
                    <a:pt x="71254" y="0"/>
                  </a:moveTo>
                  <a:lnTo>
                    <a:pt x="56979" y="0"/>
                  </a:lnTo>
                  <a:cubicBezTo>
                    <a:pt x="53377" y="0"/>
                    <a:pt x="50457" y="2920"/>
                    <a:pt x="50457" y="6522"/>
                  </a:cubicBezTo>
                  <a:lnTo>
                    <a:pt x="50457" y="51362"/>
                  </a:lnTo>
                  <a:lnTo>
                    <a:pt x="26667" y="3612"/>
                  </a:lnTo>
                  <a:cubicBezTo>
                    <a:pt x="25563" y="1398"/>
                    <a:pt x="23304" y="0"/>
                    <a:pt x="20830" y="0"/>
                  </a:cubicBezTo>
                  <a:lnTo>
                    <a:pt x="6522" y="0"/>
                  </a:lnTo>
                  <a:cubicBezTo>
                    <a:pt x="2920" y="0"/>
                    <a:pt x="0" y="2920"/>
                    <a:pt x="0" y="6522"/>
                  </a:cubicBezTo>
                  <a:lnTo>
                    <a:pt x="0" y="111953"/>
                  </a:lnTo>
                  <a:cubicBezTo>
                    <a:pt x="0" y="115554"/>
                    <a:pt x="2920" y="118475"/>
                    <a:pt x="6522" y="118475"/>
                  </a:cubicBezTo>
                  <a:lnTo>
                    <a:pt x="20830" y="118475"/>
                  </a:lnTo>
                  <a:cubicBezTo>
                    <a:pt x="24432" y="118475"/>
                    <a:pt x="27352" y="115554"/>
                    <a:pt x="27352" y="111953"/>
                  </a:cubicBezTo>
                  <a:lnTo>
                    <a:pt x="27352" y="64439"/>
                  </a:lnTo>
                  <a:lnTo>
                    <a:pt x="52495" y="114863"/>
                  </a:lnTo>
                  <a:cubicBezTo>
                    <a:pt x="53599" y="117077"/>
                    <a:pt x="55859" y="118475"/>
                    <a:pt x="58332" y="118475"/>
                  </a:cubicBezTo>
                  <a:lnTo>
                    <a:pt x="71287" y="118475"/>
                  </a:lnTo>
                  <a:cubicBezTo>
                    <a:pt x="74889" y="118475"/>
                    <a:pt x="77809" y="115554"/>
                    <a:pt x="77809" y="111953"/>
                  </a:cubicBezTo>
                  <a:lnTo>
                    <a:pt x="77809" y="6522"/>
                  </a:lnTo>
                  <a:cubicBezTo>
                    <a:pt x="77809" y="2920"/>
                    <a:pt x="74889" y="0"/>
                    <a:pt x="71287" y="0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3F4861BE-925F-4518-AD0A-04BE7885A696}"/>
                </a:ext>
              </a:extLst>
            </p:cNvPr>
            <p:cNvSpPr/>
            <p:nvPr/>
          </p:nvSpPr>
          <p:spPr>
            <a:xfrm>
              <a:off x="5409777" y="3205035"/>
              <a:ext cx="82480" cy="121819"/>
            </a:xfrm>
            <a:custGeom>
              <a:avLst/>
              <a:gdLst>
                <a:gd name="connsiteX0" fmla="*/ 41774 w 82480"/>
                <a:gd name="connsiteY0" fmla="*/ 6530 h 121819"/>
                <a:gd name="connsiteX1" fmla="*/ 74148 w 82480"/>
                <a:gd name="connsiteY1" fmla="*/ 19787 h 121819"/>
                <a:gd name="connsiteX2" fmla="*/ 63762 w 82480"/>
                <a:gd name="connsiteY2" fmla="*/ 31380 h 121819"/>
                <a:gd name="connsiteX3" fmla="*/ 41016 w 82480"/>
                <a:gd name="connsiteY3" fmla="*/ 20692 h 121819"/>
                <a:gd name="connsiteX4" fmla="*/ 25200 w 82480"/>
                <a:gd name="connsiteY4" fmla="*/ 33336 h 121819"/>
                <a:gd name="connsiteX5" fmla="*/ 45834 w 82480"/>
                <a:gd name="connsiteY5" fmla="*/ 52169 h 121819"/>
                <a:gd name="connsiteX6" fmla="*/ 75958 w 82480"/>
                <a:gd name="connsiteY6" fmla="*/ 85595 h 121819"/>
                <a:gd name="connsiteX7" fmla="*/ 41472 w 82480"/>
                <a:gd name="connsiteY7" fmla="*/ 115263 h 121819"/>
                <a:gd name="connsiteX8" fmla="*/ 6530 w 82480"/>
                <a:gd name="connsiteY8" fmla="*/ 99300 h 121819"/>
                <a:gd name="connsiteX9" fmla="*/ 16916 w 82480"/>
                <a:gd name="connsiteY9" fmla="*/ 88302 h 121819"/>
                <a:gd name="connsiteX10" fmla="*/ 41921 w 82480"/>
                <a:gd name="connsiteY10" fmla="*/ 101110 h 121819"/>
                <a:gd name="connsiteX11" fmla="*/ 59857 w 82480"/>
                <a:gd name="connsiteY11" fmla="*/ 86647 h 121819"/>
                <a:gd name="connsiteX12" fmla="*/ 38774 w 82480"/>
                <a:gd name="connsiteY12" fmla="*/ 66314 h 121819"/>
                <a:gd name="connsiteX13" fmla="*/ 9253 w 82480"/>
                <a:gd name="connsiteY13" fmla="*/ 34388 h 121819"/>
                <a:gd name="connsiteX14" fmla="*/ 41790 w 82480"/>
                <a:gd name="connsiteY14" fmla="*/ 6522 h 121819"/>
                <a:gd name="connsiteX15" fmla="*/ 41790 w 82480"/>
                <a:gd name="connsiteY15" fmla="*/ 0 h 121819"/>
                <a:gd name="connsiteX16" fmla="*/ 13933 w 82480"/>
                <a:gd name="connsiteY16" fmla="*/ 9237 h 121819"/>
                <a:gd name="connsiteX17" fmla="*/ 2731 w 82480"/>
                <a:gd name="connsiteY17" fmla="*/ 34388 h 121819"/>
                <a:gd name="connsiteX18" fmla="*/ 11397 w 82480"/>
                <a:gd name="connsiteY18" fmla="*/ 57745 h 121819"/>
                <a:gd name="connsiteX19" fmla="*/ 36393 w 82480"/>
                <a:gd name="connsiteY19" fmla="*/ 72420 h 121819"/>
                <a:gd name="connsiteX20" fmla="*/ 53334 w 82480"/>
                <a:gd name="connsiteY20" fmla="*/ 86679 h 121819"/>
                <a:gd name="connsiteX21" fmla="*/ 41921 w 82480"/>
                <a:gd name="connsiteY21" fmla="*/ 94620 h 121819"/>
                <a:gd name="connsiteX22" fmla="*/ 21751 w 82480"/>
                <a:gd name="connsiteY22" fmla="*/ 83956 h 121819"/>
                <a:gd name="connsiteX23" fmla="*/ 16990 w 82480"/>
                <a:gd name="connsiteY23" fmla="*/ 81812 h 121819"/>
                <a:gd name="connsiteX24" fmla="*/ 16916 w 82480"/>
                <a:gd name="connsiteY24" fmla="*/ 81812 h 121819"/>
                <a:gd name="connsiteX25" fmla="*/ 12180 w 82480"/>
                <a:gd name="connsiteY25" fmla="*/ 83858 h 121819"/>
                <a:gd name="connsiteX26" fmla="*/ 1785 w 82480"/>
                <a:gd name="connsiteY26" fmla="*/ 94848 h 121819"/>
                <a:gd name="connsiteX27" fmla="*/ 1573 w 82480"/>
                <a:gd name="connsiteY27" fmla="*/ 103580 h 121819"/>
                <a:gd name="connsiteX28" fmla="*/ 41472 w 82480"/>
                <a:gd name="connsiteY28" fmla="*/ 121817 h 121819"/>
                <a:gd name="connsiteX29" fmla="*/ 82480 w 82480"/>
                <a:gd name="connsiteY29" fmla="*/ 85628 h 121819"/>
                <a:gd name="connsiteX30" fmla="*/ 48239 w 82480"/>
                <a:gd name="connsiteY30" fmla="*/ 46136 h 121819"/>
                <a:gd name="connsiteX31" fmla="*/ 31705 w 82480"/>
                <a:gd name="connsiteY31" fmla="*/ 33361 h 121819"/>
                <a:gd name="connsiteX32" fmla="*/ 40999 w 82480"/>
                <a:gd name="connsiteY32" fmla="*/ 27238 h 121819"/>
                <a:gd name="connsiteX33" fmla="*/ 59229 w 82480"/>
                <a:gd name="connsiteY33" fmla="*/ 36116 h 121819"/>
                <a:gd name="connsiteX34" fmla="*/ 63745 w 82480"/>
                <a:gd name="connsiteY34" fmla="*/ 37926 h 121819"/>
                <a:gd name="connsiteX35" fmla="*/ 63990 w 82480"/>
                <a:gd name="connsiteY35" fmla="*/ 37926 h 121819"/>
                <a:gd name="connsiteX36" fmla="*/ 68580 w 82480"/>
                <a:gd name="connsiteY36" fmla="*/ 35733 h 121819"/>
                <a:gd name="connsiteX37" fmla="*/ 78975 w 82480"/>
                <a:gd name="connsiteY37" fmla="*/ 24140 h 121819"/>
                <a:gd name="connsiteX38" fmla="*/ 78689 w 82480"/>
                <a:gd name="connsiteY38" fmla="*/ 15131 h 121819"/>
                <a:gd name="connsiteX39" fmla="*/ 41741 w 82480"/>
                <a:gd name="connsiteY39" fmla="*/ 8 h 12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480" h="121819">
                  <a:moveTo>
                    <a:pt x="41774" y="6530"/>
                  </a:moveTo>
                  <a:cubicBezTo>
                    <a:pt x="56832" y="6530"/>
                    <a:pt x="65718" y="11503"/>
                    <a:pt x="74148" y="19787"/>
                  </a:cubicBezTo>
                  <a:lnTo>
                    <a:pt x="63762" y="31380"/>
                  </a:lnTo>
                  <a:cubicBezTo>
                    <a:pt x="56375" y="24303"/>
                    <a:pt x="50505" y="20692"/>
                    <a:pt x="41016" y="20692"/>
                  </a:cubicBezTo>
                  <a:cubicBezTo>
                    <a:pt x="29871" y="20692"/>
                    <a:pt x="25200" y="26398"/>
                    <a:pt x="25200" y="33336"/>
                  </a:cubicBezTo>
                  <a:cubicBezTo>
                    <a:pt x="25200" y="41326"/>
                    <a:pt x="28664" y="45386"/>
                    <a:pt x="45834" y="52169"/>
                  </a:cubicBezTo>
                  <a:cubicBezTo>
                    <a:pt x="67675" y="60901"/>
                    <a:pt x="75958" y="69184"/>
                    <a:pt x="75958" y="85595"/>
                  </a:cubicBezTo>
                  <a:cubicBezTo>
                    <a:pt x="75958" y="103368"/>
                    <a:pt x="62555" y="115263"/>
                    <a:pt x="41472" y="115263"/>
                  </a:cubicBezTo>
                  <a:cubicBezTo>
                    <a:pt x="28026" y="115426"/>
                    <a:pt x="15210" y="109570"/>
                    <a:pt x="6530" y="99300"/>
                  </a:cubicBezTo>
                  <a:lnTo>
                    <a:pt x="16916" y="88302"/>
                  </a:lnTo>
                  <a:cubicBezTo>
                    <a:pt x="24148" y="96283"/>
                    <a:pt x="32407" y="101110"/>
                    <a:pt x="41921" y="101110"/>
                  </a:cubicBezTo>
                  <a:cubicBezTo>
                    <a:pt x="53220" y="101110"/>
                    <a:pt x="59857" y="95688"/>
                    <a:pt x="59857" y="86647"/>
                  </a:cubicBezTo>
                  <a:cubicBezTo>
                    <a:pt x="59857" y="78062"/>
                    <a:pt x="55943" y="73089"/>
                    <a:pt x="38774" y="66314"/>
                  </a:cubicBezTo>
                  <a:cubicBezTo>
                    <a:pt x="17691" y="58031"/>
                    <a:pt x="9253" y="50351"/>
                    <a:pt x="9253" y="34388"/>
                  </a:cubicBezTo>
                  <a:cubicBezTo>
                    <a:pt x="9253" y="17667"/>
                    <a:pt x="22208" y="6522"/>
                    <a:pt x="41790" y="6522"/>
                  </a:cubicBezTo>
                  <a:moveTo>
                    <a:pt x="41790" y="0"/>
                  </a:moveTo>
                  <a:cubicBezTo>
                    <a:pt x="30605" y="0"/>
                    <a:pt x="20976" y="3196"/>
                    <a:pt x="13933" y="9237"/>
                  </a:cubicBezTo>
                  <a:cubicBezTo>
                    <a:pt x="6709" y="15425"/>
                    <a:pt x="2731" y="24360"/>
                    <a:pt x="2731" y="34388"/>
                  </a:cubicBezTo>
                  <a:cubicBezTo>
                    <a:pt x="2731" y="44171"/>
                    <a:pt x="5486" y="51574"/>
                    <a:pt x="11397" y="57745"/>
                  </a:cubicBezTo>
                  <a:cubicBezTo>
                    <a:pt x="16590" y="63167"/>
                    <a:pt x="24066" y="67529"/>
                    <a:pt x="36393" y="72420"/>
                  </a:cubicBezTo>
                  <a:cubicBezTo>
                    <a:pt x="53334" y="79105"/>
                    <a:pt x="53334" y="82619"/>
                    <a:pt x="53334" y="86679"/>
                  </a:cubicBezTo>
                  <a:cubicBezTo>
                    <a:pt x="53334" y="91946"/>
                    <a:pt x="49503" y="94620"/>
                    <a:pt x="41921" y="94620"/>
                  </a:cubicBezTo>
                  <a:cubicBezTo>
                    <a:pt x="34844" y="94620"/>
                    <a:pt x="28249" y="91131"/>
                    <a:pt x="21751" y="83956"/>
                  </a:cubicBezTo>
                  <a:cubicBezTo>
                    <a:pt x="20532" y="82609"/>
                    <a:pt x="18806" y="81833"/>
                    <a:pt x="16990" y="81812"/>
                  </a:cubicBezTo>
                  <a:lnTo>
                    <a:pt x="16916" y="81812"/>
                  </a:lnTo>
                  <a:cubicBezTo>
                    <a:pt x="15124" y="81814"/>
                    <a:pt x="13410" y="82554"/>
                    <a:pt x="12180" y="83858"/>
                  </a:cubicBezTo>
                  <a:lnTo>
                    <a:pt x="1785" y="94848"/>
                  </a:lnTo>
                  <a:cubicBezTo>
                    <a:pt x="-511" y="97275"/>
                    <a:pt x="-603" y="101044"/>
                    <a:pt x="1573" y="103580"/>
                  </a:cubicBezTo>
                  <a:cubicBezTo>
                    <a:pt x="11512" y="115272"/>
                    <a:pt x="26127" y="121953"/>
                    <a:pt x="41472" y="121817"/>
                  </a:cubicBezTo>
                  <a:cubicBezTo>
                    <a:pt x="65996" y="121817"/>
                    <a:pt x="82480" y="107273"/>
                    <a:pt x="82480" y="85628"/>
                  </a:cubicBezTo>
                  <a:cubicBezTo>
                    <a:pt x="82480" y="64137"/>
                    <a:pt x="69387" y="54582"/>
                    <a:pt x="48239" y="46136"/>
                  </a:cubicBezTo>
                  <a:cubicBezTo>
                    <a:pt x="31705" y="39614"/>
                    <a:pt x="31705" y="36989"/>
                    <a:pt x="31705" y="33361"/>
                  </a:cubicBezTo>
                  <a:cubicBezTo>
                    <a:pt x="31705" y="31853"/>
                    <a:pt x="31705" y="27238"/>
                    <a:pt x="40999" y="27238"/>
                  </a:cubicBezTo>
                  <a:cubicBezTo>
                    <a:pt x="47872" y="27238"/>
                    <a:pt x="52136" y="29309"/>
                    <a:pt x="59229" y="36116"/>
                  </a:cubicBezTo>
                  <a:cubicBezTo>
                    <a:pt x="60444" y="37280"/>
                    <a:pt x="62063" y="37928"/>
                    <a:pt x="63745" y="37926"/>
                  </a:cubicBezTo>
                  <a:lnTo>
                    <a:pt x="63990" y="37926"/>
                  </a:lnTo>
                  <a:cubicBezTo>
                    <a:pt x="65753" y="37847"/>
                    <a:pt x="67410" y="37055"/>
                    <a:pt x="68580" y="35733"/>
                  </a:cubicBezTo>
                  <a:lnTo>
                    <a:pt x="78975" y="24140"/>
                  </a:lnTo>
                  <a:cubicBezTo>
                    <a:pt x="81304" y="21544"/>
                    <a:pt x="81177" y="17575"/>
                    <a:pt x="78689" y="15131"/>
                  </a:cubicBezTo>
                  <a:cubicBezTo>
                    <a:pt x="67895" y="4533"/>
                    <a:pt x="56848" y="8"/>
                    <a:pt x="41741" y="8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24AFE221-90E5-4839-9BD5-1AB44857B468}"/>
                </a:ext>
              </a:extLst>
            </p:cNvPr>
            <p:cNvSpPr/>
            <p:nvPr/>
          </p:nvSpPr>
          <p:spPr>
            <a:xfrm>
              <a:off x="5499390" y="3206698"/>
              <a:ext cx="85635" cy="118474"/>
            </a:xfrm>
            <a:custGeom>
              <a:avLst/>
              <a:gdLst>
                <a:gd name="connsiteX0" fmla="*/ 79113 w 85635"/>
                <a:gd name="connsiteY0" fmla="*/ 6522 h 118474"/>
                <a:gd name="connsiteX1" fmla="*/ 79113 w 85635"/>
                <a:gd name="connsiteY1" fmla="*/ 20830 h 118474"/>
                <a:gd name="connsiteX2" fmla="*/ 50954 w 85635"/>
                <a:gd name="connsiteY2" fmla="*/ 20830 h 118474"/>
                <a:gd name="connsiteX3" fmla="*/ 50954 w 85635"/>
                <a:gd name="connsiteY3" fmla="*/ 111953 h 118474"/>
                <a:gd name="connsiteX4" fmla="*/ 34836 w 85635"/>
                <a:gd name="connsiteY4" fmla="*/ 111953 h 118474"/>
                <a:gd name="connsiteX5" fmla="*/ 34836 w 85635"/>
                <a:gd name="connsiteY5" fmla="*/ 20830 h 118474"/>
                <a:gd name="connsiteX6" fmla="*/ 6522 w 85635"/>
                <a:gd name="connsiteY6" fmla="*/ 20830 h 118474"/>
                <a:gd name="connsiteX7" fmla="*/ 6522 w 85635"/>
                <a:gd name="connsiteY7" fmla="*/ 6522 h 118474"/>
                <a:gd name="connsiteX8" fmla="*/ 79081 w 85635"/>
                <a:gd name="connsiteY8" fmla="*/ 6522 h 118474"/>
                <a:gd name="connsiteX9" fmla="*/ 79081 w 85635"/>
                <a:gd name="connsiteY9" fmla="*/ 0 h 118474"/>
                <a:gd name="connsiteX10" fmla="*/ 6522 w 85635"/>
                <a:gd name="connsiteY10" fmla="*/ 0 h 118474"/>
                <a:gd name="connsiteX11" fmla="*/ 0 w 85635"/>
                <a:gd name="connsiteY11" fmla="*/ 6522 h 118474"/>
                <a:gd name="connsiteX12" fmla="*/ 0 w 85635"/>
                <a:gd name="connsiteY12" fmla="*/ 20830 h 118474"/>
                <a:gd name="connsiteX13" fmla="*/ 6522 w 85635"/>
                <a:gd name="connsiteY13" fmla="*/ 27352 h 118474"/>
                <a:gd name="connsiteX14" fmla="*/ 28314 w 85635"/>
                <a:gd name="connsiteY14" fmla="*/ 27352 h 118474"/>
                <a:gd name="connsiteX15" fmla="*/ 28314 w 85635"/>
                <a:gd name="connsiteY15" fmla="*/ 111953 h 118474"/>
                <a:gd name="connsiteX16" fmla="*/ 34836 w 85635"/>
                <a:gd name="connsiteY16" fmla="*/ 118475 h 118474"/>
                <a:gd name="connsiteX17" fmla="*/ 50954 w 85635"/>
                <a:gd name="connsiteY17" fmla="*/ 118475 h 118474"/>
                <a:gd name="connsiteX18" fmla="*/ 57476 w 85635"/>
                <a:gd name="connsiteY18" fmla="*/ 111953 h 118474"/>
                <a:gd name="connsiteX19" fmla="*/ 57476 w 85635"/>
                <a:gd name="connsiteY19" fmla="*/ 27352 h 118474"/>
                <a:gd name="connsiteX20" fmla="*/ 79113 w 85635"/>
                <a:gd name="connsiteY20" fmla="*/ 27352 h 118474"/>
                <a:gd name="connsiteX21" fmla="*/ 85636 w 85635"/>
                <a:gd name="connsiteY21" fmla="*/ 20830 h 118474"/>
                <a:gd name="connsiteX22" fmla="*/ 85636 w 85635"/>
                <a:gd name="connsiteY22" fmla="*/ 6522 h 118474"/>
                <a:gd name="connsiteX23" fmla="*/ 79113 w 85635"/>
                <a:gd name="connsiteY23" fmla="*/ 0 h 11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635" h="118474">
                  <a:moveTo>
                    <a:pt x="79113" y="6522"/>
                  </a:moveTo>
                  <a:lnTo>
                    <a:pt x="79113" y="20830"/>
                  </a:lnTo>
                  <a:lnTo>
                    <a:pt x="50954" y="20830"/>
                  </a:lnTo>
                  <a:lnTo>
                    <a:pt x="50954" y="111953"/>
                  </a:lnTo>
                  <a:lnTo>
                    <a:pt x="34836" y="111953"/>
                  </a:lnTo>
                  <a:lnTo>
                    <a:pt x="34836" y="20830"/>
                  </a:lnTo>
                  <a:lnTo>
                    <a:pt x="6522" y="20830"/>
                  </a:lnTo>
                  <a:lnTo>
                    <a:pt x="6522" y="6522"/>
                  </a:lnTo>
                  <a:lnTo>
                    <a:pt x="79081" y="6522"/>
                  </a:lnTo>
                  <a:moveTo>
                    <a:pt x="79081" y="0"/>
                  </a:moveTo>
                  <a:lnTo>
                    <a:pt x="6522" y="0"/>
                  </a:lnTo>
                  <a:cubicBezTo>
                    <a:pt x="2920" y="0"/>
                    <a:pt x="0" y="2920"/>
                    <a:pt x="0" y="6522"/>
                  </a:cubicBezTo>
                  <a:lnTo>
                    <a:pt x="0" y="20830"/>
                  </a:lnTo>
                  <a:cubicBezTo>
                    <a:pt x="0" y="24432"/>
                    <a:pt x="2920" y="27352"/>
                    <a:pt x="6522" y="27352"/>
                  </a:cubicBezTo>
                  <a:lnTo>
                    <a:pt x="28314" y="27352"/>
                  </a:lnTo>
                  <a:lnTo>
                    <a:pt x="28314" y="111953"/>
                  </a:lnTo>
                  <a:cubicBezTo>
                    <a:pt x="28314" y="115554"/>
                    <a:pt x="31234" y="118475"/>
                    <a:pt x="34836" y="118475"/>
                  </a:cubicBezTo>
                  <a:lnTo>
                    <a:pt x="50954" y="118475"/>
                  </a:lnTo>
                  <a:cubicBezTo>
                    <a:pt x="54556" y="118475"/>
                    <a:pt x="57476" y="115554"/>
                    <a:pt x="57476" y="111953"/>
                  </a:cubicBezTo>
                  <a:lnTo>
                    <a:pt x="57476" y="27352"/>
                  </a:lnTo>
                  <a:lnTo>
                    <a:pt x="79113" y="27352"/>
                  </a:lnTo>
                  <a:cubicBezTo>
                    <a:pt x="82715" y="27352"/>
                    <a:pt x="85636" y="24432"/>
                    <a:pt x="85636" y="20830"/>
                  </a:cubicBezTo>
                  <a:lnTo>
                    <a:pt x="85636" y="6522"/>
                  </a:lnTo>
                  <a:cubicBezTo>
                    <a:pt x="85636" y="2920"/>
                    <a:pt x="82715" y="0"/>
                    <a:pt x="79113" y="0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9F1377F6-9B30-4A7B-B8B9-C3EDDC5CC928}"/>
                </a:ext>
              </a:extLst>
            </p:cNvPr>
            <p:cNvSpPr/>
            <p:nvPr/>
          </p:nvSpPr>
          <p:spPr>
            <a:xfrm>
              <a:off x="5601951" y="3206698"/>
              <a:ext cx="61128" cy="118466"/>
            </a:xfrm>
            <a:custGeom>
              <a:avLst/>
              <a:gdLst>
                <a:gd name="connsiteX0" fmla="*/ 54566 w 61128"/>
                <a:gd name="connsiteY0" fmla="*/ 6522 h 118466"/>
                <a:gd name="connsiteX1" fmla="*/ 54566 w 61128"/>
                <a:gd name="connsiteY1" fmla="*/ 19322 h 118466"/>
                <a:gd name="connsiteX2" fmla="*/ 38644 w 61128"/>
                <a:gd name="connsiteY2" fmla="*/ 19322 h 118466"/>
                <a:gd name="connsiteX3" fmla="*/ 38644 w 61128"/>
                <a:gd name="connsiteY3" fmla="*/ 99145 h 118466"/>
                <a:gd name="connsiteX4" fmla="*/ 54607 w 61128"/>
                <a:gd name="connsiteY4" fmla="*/ 99145 h 118466"/>
                <a:gd name="connsiteX5" fmla="*/ 54607 w 61128"/>
                <a:gd name="connsiteY5" fmla="*/ 111944 h 118466"/>
                <a:gd name="connsiteX6" fmla="*/ 6522 w 61128"/>
                <a:gd name="connsiteY6" fmla="*/ 111944 h 118466"/>
                <a:gd name="connsiteX7" fmla="*/ 6522 w 61128"/>
                <a:gd name="connsiteY7" fmla="*/ 99145 h 118466"/>
                <a:gd name="connsiteX8" fmla="*/ 22485 w 61128"/>
                <a:gd name="connsiteY8" fmla="*/ 99145 h 118466"/>
                <a:gd name="connsiteX9" fmla="*/ 22485 w 61128"/>
                <a:gd name="connsiteY9" fmla="*/ 19322 h 118466"/>
                <a:gd name="connsiteX10" fmla="*/ 6522 w 61128"/>
                <a:gd name="connsiteY10" fmla="*/ 19322 h 118466"/>
                <a:gd name="connsiteX11" fmla="*/ 6522 w 61128"/>
                <a:gd name="connsiteY11" fmla="*/ 6522 h 118466"/>
                <a:gd name="connsiteX12" fmla="*/ 54566 w 61128"/>
                <a:gd name="connsiteY12" fmla="*/ 6522 h 118466"/>
                <a:gd name="connsiteX13" fmla="*/ 54566 w 61128"/>
                <a:gd name="connsiteY13" fmla="*/ 0 h 118466"/>
                <a:gd name="connsiteX14" fmla="*/ 6522 w 61128"/>
                <a:gd name="connsiteY14" fmla="*/ 0 h 118466"/>
                <a:gd name="connsiteX15" fmla="*/ 0 w 61128"/>
                <a:gd name="connsiteY15" fmla="*/ 6522 h 118466"/>
                <a:gd name="connsiteX16" fmla="*/ 0 w 61128"/>
                <a:gd name="connsiteY16" fmla="*/ 19322 h 118466"/>
                <a:gd name="connsiteX17" fmla="*/ 6522 w 61128"/>
                <a:gd name="connsiteY17" fmla="*/ 25844 h 118466"/>
                <a:gd name="connsiteX18" fmla="*/ 15963 w 61128"/>
                <a:gd name="connsiteY18" fmla="*/ 25844 h 118466"/>
                <a:gd name="connsiteX19" fmla="*/ 15963 w 61128"/>
                <a:gd name="connsiteY19" fmla="*/ 92623 h 118466"/>
                <a:gd name="connsiteX20" fmla="*/ 6522 w 61128"/>
                <a:gd name="connsiteY20" fmla="*/ 92623 h 118466"/>
                <a:gd name="connsiteX21" fmla="*/ 0 w 61128"/>
                <a:gd name="connsiteY21" fmla="*/ 99145 h 118466"/>
                <a:gd name="connsiteX22" fmla="*/ 0 w 61128"/>
                <a:gd name="connsiteY22" fmla="*/ 111944 h 118466"/>
                <a:gd name="connsiteX23" fmla="*/ 6522 w 61128"/>
                <a:gd name="connsiteY23" fmla="*/ 118467 h 118466"/>
                <a:gd name="connsiteX24" fmla="*/ 54566 w 61128"/>
                <a:gd name="connsiteY24" fmla="*/ 118467 h 118466"/>
                <a:gd name="connsiteX25" fmla="*/ 61088 w 61128"/>
                <a:gd name="connsiteY25" fmla="*/ 111944 h 118466"/>
                <a:gd name="connsiteX26" fmla="*/ 61088 w 61128"/>
                <a:gd name="connsiteY26" fmla="*/ 99145 h 118466"/>
                <a:gd name="connsiteX27" fmla="*/ 54566 w 61128"/>
                <a:gd name="connsiteY27" fmla="*/ 92623 h 118466"/>
                <a:gd name="connsiteX28" fmla="*/ 45166 w 61128"/>
                <a:gd name="connsiteY28" fmla="*/ 92623 h 118466"/>
                <a:gd name="connsiteX29" fmla="*/ 45166 w 61128"/>
                <a:gd name="connsiteY29" fmla="*/ 25844 h 118466"/>
                <a:gd name="connsiteX30" fmla="*/ 54607 w 61128"/>
                <a:gd name="connsiteY30" fmla="*/ 25844 h 118466"/>
                <a:gd name="connsiteX31" fmla="*/ 61129 w 61128"/>
                <a:gd name="connsiteY31" fmla="*/ 19322 h 118466"/>
                <a:gd name="connsiteX32" fmla="*/ 61129 w 61128"/>
                <a:gd name="connsiteY32" fmla="*/ 6522 h 118466"/>
                <a:gd name="connsiteX33" fmla="*/ 54607 w 61128"/>
                <a:gd name="connsiteY33" fmla="*/ 0 h 11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1128" h="118466">
                  <a:moveTo>
                    <a:pt x="54566" y="6522"/>
                  </a:moveTo>
                  <a:lnTo>
                    <a:pt x="54566" y="19322"/>
                  </a:lnTo>
                  <a:lnTo>
                    <a:pt x="38644" y="19322"/>
                  </a:lnTo>
                  <a:lnTo>
                    <a:pt x="38644" y="99145"/>
                  </a:lnTo>
                  <a:lnTo>
                    <a:pt x="54607" y="99145"/>
                  </a:lnTo>
                  <a:lnTo>
                    <a:pt x="54607" y="111944"/>
                  </a:lnTo>
                  <a:lnTo>
                    <a:pt x="6522" y="111944"/>
                  </a:lnTo>
                  <a:lnTo>
                    <a:pt x="6522" y="99145"/>
                  </a:lnTo>
                  <a:lnTo>
                    <a:pt x="22485" y="99145"/>
                  </a:lnTo>
                  <a:lnTo>
                    <a:pt x="22485" y="19322"/>
                  </a:lnTo>
                  <a:lnTo>
                    <a:pt x="6522" y="19322"/>
                  </a:lnTo>
                  <a:lnTo>
                    <a:pt x="6522" y="6522"/>
                  </a:lnTo>
                  <a:lnTo>
                    <a:pt x="54566" y="6522"/>
                  </a:lnTo>
                  <a:moveTo>
                    <a:pt x="54566" y="0"/>
                  </a:moveTo>
                  <a:lnTo>
                    <a:pt x="6522" y="0"/>
                  </a:lnTo>
                  <a:cubicBezTo>
                    <a:pt x="2920" y="0"/>
                    <a:pt x="0" y="2920"/>
                    <a:pt x="0" y="6522"/>
                  </a:cubicBezTo>
                  <a:lnTo>
                    <a:pt x="0" y="19322"/>
                  </a:lnTo>
                  <a:cubicBezTo>
                    <a:pt x="0" y="22924"/>
                    <a:pt x="2920" y="25844"/>
                    <a:pt x="6522" y="25844"/>
                  </a:cubicBezTo>
                  <a:lnTo>
                    <a:pt x="15963" y="25844"/>
                  </a:lnTo>
                  <a:lnTo>
                    <a:pt x="15963" y="92623"/>
                  </a:lnTo>
                  <a:lnTo>
                    <a:pt x="6522" y="92623"/>
                  </a:lnTo>
                  <a:cubicBezTo>
                    <a:pt x="2920" y="92623"/>
                    <a:pt x="0" y="95543"/>
                    <a:pt x="0" y="99145"/>
                  </a:cubicBezTo>
                  <a:lnTo>
                    <a:pt x="0" y="111944"/>
                  </a:lnTo>
                  <a:cubicBezTo>
                    <a:pt x="0" y="115546"/>
                    <a:pt x="2920" y="118467"/>
                    <a:pt x="6522" y="118467"/>
                  </a:cubicBezTo>
                  <a:lnTo>
                    <a:pt x="54566" y="118467"/>
                  </a:lnTo>
                  <a:cubicBezTo>
                    <a:pt x="58168" y="118467"/>
                    <a:pt x="61088" y="115546"/>
                    <a:pt x="61088" y="111944"/>
                  </a:cubicBezTo>
                  <a:lnTo>
                    <a:pt x="61088" y="99145"/>
                  </a:lnTo>
                  <a:cubicBezTo>
                    <a:pt x="61088" y="95543"/>
                    <a:pt x="58168" y="92623"/>
                    <a:pt x="54566" y="92623"/>
                  </a:cubicBezTo>
                  <a:lnTo>
                    <a:pt x="45166" y="92623"/>
                  </a:lnTo>
                  <a:lnTo>
                    <a:pt x="45166" y="25844"/>
                  </a:lnTo>
                  <a:lnTo>
                    <a:pt x="54607" y="25844"/>
                  </a:lnTo>
                  <a:cubicBezTo>
                    <a:pt x="58208" y="25844"/>
                    <a:pt x="61129" y="22924"/>
                    <a:pt x="61129" y="19322"/>
                  </a:cubicBezTo>
                  <a:lnTo>
                    <a:pt x="61129" y="6522"/>
                  </a:lnTo>
                  <a:cubicBezTo>
                    <a:pt x="61129" y="2920"/>
                    <a:pt x="58208" y="0"/>
                    <a:pt x="54607" y="0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0A209834-09A2-4AAD-AD7A-9BD60CCAF842}"/>
                </a:ext>
              </a:extLst>
            </p:cNvPr>
            <p:cNvSpPr/>
            <p:nvPr/>
          </p:nvSpPr>
          <p:spPr>
            <a:xfrm>
              <a:off x="5680110" y="3206698"/>
              <a:ext cx="85668" cy="118474"/>
            </a:xfrm>
            <a:custGeom>
              <a:avLst/>
              <a:gdLst>
                <a:gd name="connsiteX0" fmla="*/ 79122 w 85668"/>
                <a:gd name="connsiteY0" fmla="*/ 6522 h 118474"/>
                <a:gd name="connsiteX1" fmla="*/ 79122 w 85668"/>
                <a:gd name="connsiteY1" fmla="*/ 20830 h 118474"/>
                <a:gd name="connsiteX2" fmla="*/ 50979 w 85668"/>
                <a:gd name="connsiteY2" fmla="*/ 20830 h 118474"/>
                <a:gd name="connsiteX3" fmla="*/ 50979 w 85668"/>
                <a:gd name="connsiteY3" fmla="*/ 111953 h 118474"/>
                <a:gd name="connsiteX4" fmla="*/ 34836 w 85668"/>
                <a:gd name="connsiteY4" fmla="*/ 111953 h 118474"/>
                <a:gd name="connsiteX5" fmla="*/ 34836 w 85668"/>
                <a:gd name="connsiteY5" fmla="*/ 20830 h 118474"/>
                <a:gd name="connsiteX6" fmla="*/ 6522 w 85668"/>
                <a:gd name="connsiteY6" fmla="*/ 20830 h 118474"/>
                <a:gd name="connsiteX7" fmla="*/ 6522 w 85668"/>
                <a:gd name="connsiteY7" fmla="*/ 6522 h 118474"/>
                <a:gd name="connsiteX8" fmla="*/ 79081 w 85668"/>
                <a:gd name="connsiteY8" fmla="*/ 6522 h 118474"/>
                <a:gd name="connsiteX9" fmla="*/ 79081 w 85668"/>
                <a:gd name="connsiteY9" fmla="*/ 0 h 118474"/>
                <a:gd name="connsiteX10" fmla="*/ 6522 w 85668"/>
                <a:gd name="connsiteY10" fmla="*/ 0 h 118474"/>
                <a:gd name="connsiteX11" fmla="*/ 0 w 85668"/>
                <a:gd name="connsiteY11" fmla="*/ 6522 h 118474"/>
                <a:gd name="connsiteX12" fmla="*/ 0 w 85668"/>
                <a:gd name="connsiteY12" fmla="*/ 20830 h 118474"/>
                <a:gd name="connsiteX13" fmla="*/ 6522 w 85668"/>
                <a:gd name="connsiteY13" fmla="*/ 27352 h 118474"/>
                <a:gd name="connsiteX14" fmla="*/ 28314 w 85668"/>
                <a:gd name="connsiteY14" fmla="*/ 27352 h 118474"/>
                <a:gd name="connsiteX15" fmla="*/ 28314 w 85668"/>
                <a:gd name="connsiteY15" fmla="*/ 111953 h 118474"/>
                <a:gd name="connsiteX16" fmla="*/ 34836 w 85668"/>
                <a:gd name="connsiteY16" fmla="*/ 118475 h 118474"/>
                <a:gd name="connsiteX17" fmla="*/ 50979 w 85668"/>
                <a:gd name="connsiteY17" fmla="*/ 118475 h 118474"/>
                <a:gd name="connsiteX18" fmla="*/ 57501 w 85668"/>
                <a:gd name="connsiteY18" fmla="*/ 111953 h 118474"/>
                <a:gd name="connsiteX19" fmla="*/ 57501 w 85668"/>
                <a:gd name="connsiteY19" fmla="*/ 27352 h 118474"/>
                <a:gd name="connsiteX20" fmla="*/ 79146 w 85668"/>
                <a:gd name="connsiteY20" fmla="*/ 27352 h 118474"/>
                <a:gd name="connsiteX21" fmla="*/ 85668 w 85668"/>
                <a:gd name="connsiteY21" fmla="*/ 20830 h 118474"/>
                <a:gd name="connsiteX22" fmla="*/ 85668 w 85668"/>
                <a:gd name="connsiteY22" fmla="*/ 6522 h 118474"/>
                <a:gd name="connsiteX23" fmla="*/ 79146 w 85668"/>
                <a:gd name="connsiteY23" fmla="*/ 0 h 11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668" h="118474">
                  <a:moveTo>
                    <a:pt x="79122" y="6522"/>
                  </a:moveTo>
                  <a:lnTo>
                    <a:pt x="79122" y="20830"/>
                  </a:lnTo>
                  <a:lnTo>
                    <a:pt x="50979" y="20830"/>
                  </a:lnTo>
                  <a:lnTo>
                    <a:pt x="50979" y="111953"/>
                  </a:lnTo>
                  <a:lnTo>
                    <a:pt x="34836" y="111953"/>
                  </a:lnTo>
                  <a:lnTo>
                    <a:pt x="34836" y="20830"/>
                  </a:lnTo>
                  <a:lnTo>
                    <a:pt x="6522" y="20830"/>
                  </a:lnTo>
                  <a:lnTo>
                    <a:pt x="6522" y="6522"/>
                  </a:lnTo>
                  <a:lnTo>
                    <a:pt x="79081" y="6522"/>
                  </a:lnTo>
                  <a:moveTo>
                    <a:pt x="79081" y="0"/>
                  </a:moveTo>
                  <a:lnTo>
                    <a:pt x="6522" y="0"/>
                  </a:lnTo>
                  <a:cubicBezTo>
                    <a:pt x="2920" y="0"/>
                    <a:pt x="0" y="2920"/>
                    <a:pt x="0" y="6522"/>
                  </a:cubicBezTo>
                  <a:lnTo>
                    <a:pt x="0" y="20830"/>
                  </a:lnTo>
                  <a:cubicBezTo>
                    <a:pt x="0" y="24432"/>
                    <a:pt x="2920" y="27352"/>
                    <a:pt x="6522" y="27352"/>
                  </a:cubicBezTo>
                  <a:lnTo>
                    <a:pt x="28314" y="27352"/>
                  </a:lnTo>
                  <a:lnTo>
                    <a:pt x="28314" y="111953"/>
                  </a:lnTo>
                  <a:cubicBezTo>
                    <a:pt x="28314" y="115554"/>
                    <a:pt x="31234" y="118475"/>
                    <a:pt x="34836" y="118475"/>
                  </a:cubicBezTo>
                  <a:lnTo>
                    <a:pt x="50979" y="118475"/>
                  </a:lnTo>
                  <a:cubicBezTo>
                    <a:pt x="54581" y="118475"/>
                    <a:pt x="57501" y="115554"/>
                    <a:pt x="57501" y="111953"/>
                  </a:cubicBezTo>
                  <a:lnTo>
                    <a:pt x="57501" y="27352"/>
                  </a:lnTo>
                  <a:lnTo>
                    <a:pt x="79146" y="27352"/>
                  </a:lnTo>
                  <a:cubicBezTo>
                    <a:pt x="82748" y="27352"/>
                    <a:pt x="85668" y="24432"/>
                    <a:pt x="85668" y="20830"/>
                  </a:cubicBezTo>
                  <a:lnTo>
                    <a:pt x="85668" y="6522"/>
                  </a:lnTo>
                  <a:cubicBezTo>
                    <a:pt x="85668" y="2920"/>
                    <a:pt x="82748" y="0"/>
                    <a:pt x="79146" y="0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A1039CD7-4714-490F-834F-7DBE8A103BAC}"/>
                </a:ext>
              </a:extLst>
            </p:cNvPr>
            <p:cNvSpPr/>
            <p:nvPr/>
          </p:nvSpPr>
          <p:spPr>
            <a:xfrm>
              <a:off x="5773785" y="3206681"/>
              <a:ext cx="79015" cy="120146"/>
            </a:xfrm>
            <a:custGeom>
              <a:avLst/>
              <a:gdLst>
                <a:gd name="connsiteX0" fmla="*/ 72493 w 79015"/>
                <a:gd name="connsiteY0" fmla="*/ 6538 h 120146"/>
                <a:gd name="connsiteX1" fmla="*/ 72493 w 79015"/>
                <a:gd name="connsiteY1" fmla="*/ 75836 h 120146"/>
                <a:gd name="connsiteX2" fmla="*/ 39361 w 79015"/>
                <a:gd name="connsiteY2" fmla="*/ 113640 h 120146"/>
                <a:gd name="connsiteX3" fmla="*/ 6522 w 79015"/>
                <a:gd name="connsiteY3" fmla="*/ 75991 h 120146"/>
                <a:gd name="connsiteX4" fmla="*/ 6522 w 79015"/>
                <a:gd name="connsiteY4" fmla="*/ 6538 h 120146"/>
                <a:gd name="connsiteX5" fmla="*/ 22640 w 79015"/>
                <a:gd name="connsiteY5" fmla="*/ 6538 h 120146"/>
                <a:gd name="connsiteX6" fmla="*/ 22640 w 79015"/>
                <a:gd name="connsiteY6" fmla="*/ 75975 h 120146"/>
                <a:gd name="connsiteX7" fmla="*/ 39809 w 79015"/>
                <a:gd name="connsiteY7" fmla="*/ 99169 h 120146"/>
                <a:gd name="connsiteX8" fmla="*/ 56376 w 79015"/>
                <a:gd name="connsiteY8" fmla="*/ 76122 h 120146"/>
                <a:gd name="connsiteX9" fmla="*/ 56376 w 79015"/>
                <a:gd name="connsiteY9" fmla="*/ 6538 h 120146"/>
                <a:gd name="connsiteX10" fmla="*/ 72493 w 79015"/>
                <a:gd name="connsiteY10" fmla="*/ 6538 h 120146"/>
                <a:gd name="connsiteX11" fmla="*/ 72493 w 79015"/>
                <a:gd name="connsiteY11" fmla="*/ 16 h 120146"/>
                <a:gd name="connsiteX12" fmla="*/ 56376 w 79015"/>
                <a:gd name="connsiteY12" fmla="*/ 16 h 120146"/>
                <a:gd name="connsiteX13" fmla="*/ 49854 w 79015"/>
                <a:gd name="connsiteY13" fmla="*/ 6538 h 120146"/>
                <a:gd name="connsiteX14" fmla="*/ 49854 w 79015"/>
                <a:gd name="connsiteY14" fmla="*/ 76122 h 120146"/>
                <a:gd name="connsiteX15" fmla="*/ 39809 w 79015"/>
                <a:gd name="connsiteY15" fmla="*/ 92647 h 120146"/>
                <a:gd name="connsiteX16" fmla="*/ 29162 w 79015"/>
                <a:gd name="connsiteY16" fmla="*/ 75975 h 120146"/>
                <a:gd name="connsiteX17" fmla="*/ 29162 w 79015"/>
                <a:gd name="connsiteY17" fmla="*/ 6538 h 120146"/>
                <a:gd name="connsiteX18" fmla="*/ 22640 w 79015"/>
                <a:gd name="connsiteY18" fmla="*/ 16 h 120146"/>
                <a:gd name="connsiteX19" fmla="*/ 6522 w 79015"/>
                <a:gd name="connsiteY19" fmla="*/ 16 h 120146"/>
                <a:gd name="connsiteX20" fmla="*/ 0 w 79015"/>
                <a:gd name="connsiteY20" fmla="*/ 6538 h 120146"/>
                <a:gd name="connsiteX21" fmla="*/ 0 w 79015"/>
                <a:gd name="connsiteY21" fmla="*/ 75975 h 120146"/>
                <a:gd name="connsiteX22" fmla="*/ 39361 w 79015"/>
                <a:gd name="connsiteY22" fmla="*/ 120146 h 120146"/>
                <a:gd name="connsiteX23" fmla="*/ 68645 w 79015"/>
                <a:gd name="connsiteY23" fmla="*/ 108325 h 120146"/>
                <a:gd name="connsiteX24" fmla="*/ 79016 w 79015"/>
                <a:gd name="connsiteY24" fmla="*/ 75820 h 120146"/>
                <a:gd name="connsiteX25" fmla="*/ 79016 w 79015"/>
                <a:gd name="connsiteY25" fmla="*/ 6522 h 120146"/>
                <a:gd name="connsiteX26" fmla="*/ 72493 w 79015"/>
                <a:gd name="connsiteY26" fmla="*/ 0 h 12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015" h="120146">
                  <a:moveTo>
                    <a:pt x="72493" y="6538"/>
                  </a:moveTo>
                  <a:lnTo>
                    <a:pt x="72493" y="75836"/>
                  </a:lnTo>
                  <a:cubicBezTo>
                    <a:pt x="72493" y="100539"/>
                    <a:pt x="60264" y="113640"/>
                    <a:pt x="39361" y="113640"/>
                  </a:cubicBezTo>
                  <a:cubicBezTo>
                    <a:pt x="18873" y="113640"/>
                    <a:pt x="6522" y="100686"/>
                    <a:pt x="6522" y="75991"/>
                  </a:cubicBezTo>
                  <a:lnTo>
                    <a:pt x="6522" y="6538"/>
                  </a:lnTo>
                  <a:lnTo>
                    <a:pt x="22640" y="6538"/>
                  </a:lnTo>
                  <a:lnTo>
                    <a:pt x="22640" y="75975"/>
                  </a:lnTo>
                  <a:cubicBezTo>
                    <a:pt x="22640" y="91465"/>
                    <a:pt x="28061" y="99169"/>
                    <a:pt x="39809" y="99169"/>
                  </a:cubicBezTo>
                  <a:cubicBezTo>
                    <a:pt x="51557" y="99169"/>
                    <a:pt x="56376" y="91636"/>
                    <a:pt x="56376" y="76122"/>
                  </a:cubicBezTo>
                  <a:lnTo>
                    <a:pt x="56376" y="6538"/>
                  </a:lnTo>
                  <a:lnTo>
                    <a:pt x="72493" y="6538"/>
                  </a:lnTo>
                  <a:moveTo>
                    <a:pt x="72493" y="16"/>
                  </a:moveTo>
                  <a:lnTo>
                    <a:pt x="56376" y="16"/>
                  </a:lnTo>
                  <a:cubicBezTo>
                    <a:pt x="52774" y="16"/>
                    <a:pt x="49854" y="2936"/>
                    <a:pt x="49854" y="6538"/>
                  </a:cubicBezTo>
                  <a:lnTo>
                    <a:pt x="49854" y="76122"/>
                  </a:lnTo>
                  <a:cubicBezTo>
                    <a:pt x="49854" y="92647"/>
                    <a:pt x="44049" y="92647"/>
                    <a:pt x="39809" y="92647"/>
                  </a:cubicBezTo>
                  <a:cubicBezTo>
                    <a:pt x="35831" y="92647"/>
                    <a:pt x="29162" y="92647"/>
                    <a:pt x="29162" y="75975"/>
                  </a:cubicBezTo>
                  <a:lnTo>
                    <a:pt x="29162" y="6538"/>
                  </a:lnTo>
                  <a:cubicBezTo>
                    <a:pt x="29162" y="2936"/>
                    <a:pt x="26242" y="16"/>
                    <a:pt x="22640" y="16"/>
                  </a:cubicBezTo>
                  <a:lnTo>
                    <a:pt x="6522" y="16"/>
                  </a:lnTo>
                  <a:cubicBezTo>
                    <a:pt x="2920" y="16"/>
                    <a:pt x="0" y="2936"/>
                    <a:pt x="0" y="6538"/>
                  </a:cubicBezTo>
                  <a:lnTo>
                    <a:pt x="0" y="75975"/>
                  </a:lnTo>
                  <a:cubicBezTo>
                    <a:pt x="0" y="103637"/>
                    <a:pt x="14675" y="120146"/>
                    <a:pt x="39361" y="120146"/>
                  </a:cubicBezTo>
                  <a:cubicBezTo>
                    <a:pt x="51631" y="120146"/>
                    <a:pt x="61756" y="116070"/>
                    <a:pt x="68645" y="108325"/>
                  </a:cubicBezTo>
                  <a:cubicBezTo>
                    <a:pt x="75534" y="100580"/>
                    <a:pt x="79016" y="89663"/>
                    <a:pt x="79016" y="75820"/>
                  </a:cubicBezTo>
                  <a:lnTo>
                    <a:pt x="79016" y="6522"/>
                  </a:lnTo>
                  <a:cubicBezTo>
                    <a:pt x="79016" y="2920"/>
                    <a:pt x="76095" y="0"/>
                    <a:pt x="72493" y="0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6121BD6C-A0BC-4CB7-956E-4CD8E61ADA2B}"/>
                </a:ext>
              </a:extLst>
            </p:cNvPr>
            <p:cNvSpPr/>
            <p:nvPr/>
          </p:nvSpPr>
          <p:spPr>
            <a:xfrm>
              <a:off x="5873035" y="3206698"/>
              <a:ext cx="61055" cy="118466"/>
            </a:xfrm>
            <a:custGeom>
              <a:avLst/>
              <a:gdLst>
                <a:gd name="connsiteX0" fmla="*/ 54533 w 61055"/>
                <a:gd name="connsiteY0" fmla="*/ 6522 h 118466"/>
                <a:gd name="connsiteX1" fmla="*/ 54533 w 61055"/>
                <a:gd name="connsiteY1" fmla="*/ 19322 h 118466"/>
                <a:gd name="connsiteX2" fmla="*/ 38603 w 61055"/>
                <a:gd name="connsiteY2" fmla="*/ 19322 h 118466"/>
                <a:gd name="connsiteX3" fmla="*/ 38603 w 61055"/>
                <a:gd name="connsiteY3" fmla="*/ 99145 h 118466"/>
                <a:gd name="connsiteX4" fmla="*/ 54533 w 61055"/>
                <a:gd name="connsiteY4" fmla="*/ 99145 h 118466"/>
                <a:gd name="connsiteX5" fmla="*/ 54533 w 61055"/>
                <a:gd name="connsiteY5" fmla="*/ 111944 h 118466"/>
                <a:gd name="connsiteX6" fmla="*/ 6522 w 61055"/>
                <a:gd name="connsiteY6" fmla="*/ 111944 h 118466"/>
                <a:gd name="connsiteX7" fmla="*/ 6522 w 61055"/>
                <a:gd name="connsiteY7" fmla="*/ 99145 h 118466"/>
                <a:gd name="connsiteX8" fmla="*/ 22485 w 61055"/>
                <a:gd name="connsiteY8" fmla="*/ 99145 h 118466"/>
                <a:gd name="connsiteX9" fmla="*/ 22485 w 61055"/>
                <a:gd name="connsiteY9" fmla="*/ 19322 h 118466"/>
                <a:gd name="connsiteX10" fmla="*/ 6522 w 61055"/>
                <a:gd name="connsiteY10" fmla="*/ 19322 h 118466"/>
                <a:gd name="connsiteX11" fmla="*/ 6522 w 61055"/>
                <a:gd name="connsiteY11" fmla="*/ 6522 h 118466"/>
                <a:gd name="connsiteX12" fmla="*/ 54533 w 61055"/>
                <a:gd name="connsiteY12" fmla="*/ 6522 h 118466"/>
                <a:gd name="connsiteX13" fmla="*/ 54533 w 61055"/>
                <a:gd name="connsiteY13" fmla="*/ 0 h 118466"/>
                <a:gd name="connsiteX14" fmla="*/ 6522 w 61055"/>
                <a:gd name="connsiteY14" fmla="*/ 0 h 118466"/>
                <a:gd name="connsiteX15" fmla="*/ 0 w 61055"/>
                <a:gd name="connsiteY15" fmla="*/ 6522 h 118466"/>
                <a:gd name="connsiteX16" fmla="*/ 0 w 61055"/>
                <a:gd name="connsiteY16" fmla="*/ 19322 h 118466"/>
                <a:gd name="connsiteX17" fmla="*/ 6522 w 61055"/>
                <a:gd name="connsiteY17" fmla="*/ 25844 h 118466"/>
                <a:gd name="connsiteX18" fmla="*/ 15963 w 61055"/>
                <a:gd name="connsiteY18" fmla="*/ 25844 h 118466"/>
                <a:gd name="connsiteX19" fmla="*/ 15963 w 61055"/>
                <a:gd name="connsiteY19" fmla="*/ 92623 h 118466"/>
                <a:gd name="connsiteX20" fmla="*/ 6522 w 61055"/>
                <a:gd name="connsiteY20" fmla="*/ 92623 h 118466"/>
                <a:gd name="connsiteX21" fmla="*/ 0 w 61055"/>
                <a:gd name="connsiteY21" fmla="*/ 99145 h 118466"/>
                <a:gd name="connsiteX22" fmla="*/ 0 w 61055"/>
                <a:gd name="connsiteY22" fmla="*/ 111944 h 118466"/>
                <a:gd name="connsiteX23" fmla="*/ 6522 w 61055"/>
                <a:gd name="connsiteY23" fmla="*/ 118467 h 118466"/>
                <a:gd name="connsiteX24" fmla="*/ 54533 w 61055"/>
                <a:gd name="connsiteY24" fmla="*/ 118467 h 118466"/>
                <a:gd name="connsiteX25" fmla="*/ 61055 w 61055"/>
                <a:gd name="connsiteY25" fmla="*/ 111944 h 118466"/>
                <a:gd name="connsiteX26" fmla="*/ 61055 w 61055"/>
                <a:gd name="connsiteY26" fmla="*/ 99145 h 118466"/>
                <a:gd name="connsiteX27" fmla="*/ 54533 w 61055"/>
                <a:gd name="connsiteY27" fmla="*/ 92623 h 118466"/>
                <a:gd name="connsiteX28" fmla="*/ 45125 w 61055"/>
                <a:gd name="connsiteY28" fmla="*/ 92623 h 118466"/>
                <a:gd name="connsiteX29" fmla="*/ 45125 w 61055"/>
                <a:gd name="connsiteY29" fmla="*/ 25844 h 118466"/>
                <a:gd name="connsiteX30" fmla="*/ 54533 w 61055"/>
                <a:gd name="connsiteY30" fmla="*/ 25844 h 118466"/>
                <a:gd name="connsiteX31" fmla="*/ 61055 w 61055"/>
                <a:gd name="connsiteY31" fmla="*/ 19322 h 118466"/>
                <a:gd name="connsiteX32" fmla="*/ 61055 w 61055"/>
                <a:gd name="connsiteY32" fmla="*/ 6522 h 118466"/>
                <a:gd name="connsiteX33" fmla="*/ 54533 w 61055"/>
                <a:gd name="connsiteY33" fmla="*/ 0 h 11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1055" h="118466">
                  <a:moveTo>
                    <a:pt x="54533" y="6522"/>
                  </a:moveTo>
                  <a:lnTo>
                    <a:pt x="54533" y="19322"/>
                  </a:lnTo>
                  <a:lnTo>
                    <a:pt x="38603" y="19322"/>
                  </a:lnTo>
                  <a:lnTo>
                    <a:pt x="38603" y="99145"/>
                  </a:lnTo>
                  <a:lnTo>
                    <a:pt x="54533" y="99145"/>
                  </a:lnTo>
                  <a:lnTo>
                    <a:pt x="54533" y="111944"/>
                  </a:lnTo>
                  <a:lnTo>
                    <a:pt x="6522" y="111944"/>
                  </a:lnTo>
                  <a:lnTo>
                    <a:pt x="6522" y="99145"/>
                  </a:lnTo>
                  <a:lnTo>
                    <a:pt x="22485" y="99145"/>
                  </a:lnTo>
                  <a:lnTo>
                    <a:pt x="22485" y="19322"/>
                  </a:lnTo>
                  <a:lnTo>
                    <a:pt x="6522" y="19322"/>
                  </a:lnTo>
                  <a:lnTo>
                    <a:pt x="6522" y="6522"/>
                  </a:lnTo>
                  <a:lnTo>
                    <a:pt x="54533" y="6522"/>
                  </a:lnTo>
                  <a:moveTo>
                    <a:pt x="54533" y="0"/>
                  </a:moveTo>
                  <a:lnTo>
                    <a:pt x="6522" y="0"/>
                  </a:lnTo>
                  <a:cubicBezTo>
                    <a:pt x="2920" y="0"/>
                    <a:pt x="0" y="2920"/>
                    <a:pt x="0" y="6522"/>
                  </a:cubicBezTo>
                  <a:lnTo>
                    <a:pt x="0" y="19322"/>
                  </a:lnTo>
                  <a:cubicBezTo>
                    <a:pt x="0" y="22924"/>
                    <a:pt x="2920" y="25844"/>
                    <a:pt x="6522" y="25844"/>
                  </a:cubicBezTo>
                  <a:lnTo>
                    <a:pt x="15963" y="25844"/>
                  </a:lnTo>
                  <a:lnTo>
                    <a:pt x="15963" y="92623"/>
                  </a:lnTo>
                  <a:lnTo>
                    <a:pt x="6522" y="92623"/>
                  </a:lnTo>
                  <a:cubicBezTo>
                    <a:pt x="2920" y="92623"/>
                    <a:pt x="0" y="95543"/>
                    <a:pt x="0" y="99145"/>
                  </a:cubicBezTo>
                  <a:lnTo>
                    <a:pt x="0" y="111944"/>
                  </a:lnTo>
                  <a:cubicBezTo>
                    <a:pt x="0" y="115546"/>
                    <a:pt x="2920" y="118467"/>
                    <a:pt x="6522" y="118467"/>
                  </a:cubicBezTo>
                  <a:lnTo>
                    <a:pt x="54533" y="118467"/>
                  </a:lnTo>
                  <a:cubicBezTo>
                    <a:pt x="58135" y="118467"/>
                    <a:pt x="61055" y="115546"/>
                    <a:pt x="61055" y="111944"/>
                  </a:cubicBezTo>
                  <a:lnTo>
                    <a:pt x="61055" y="99145"/>
                  </a:lnTo>
                  <a:cubicBezTo>
                    <a:pt x="61055" y="95543"/>
                    <a:pt x="58135" y="92623"/>
                    <a:pt x="54533" y="92623"/>
                  </a:cubicBezTo>
                  <a:lnTo>
                    <a:pt x="45125" y="92623"/>
                  </a:lnTo>
                  <a:lnTo>
                    <a:pt x="45125" y="25844"/>
                  </a:lnTo>
                  <a:lnTo>
                    <a:pt x="54533" y="25844"/>
                  </a:lnTo>
                  <a:cubicBezTo>
                    <a:pt x="58135" y="25844"/>
                    <a:pt x="61055" y="22924"/>
                    <a:pt x="61055" y="19322"/>
                  </a:cubicBezTo>
                  <a:lnTo>
                    <a:pt x="61055" y="6522"/>
                  </a:lnTo>
                  <a:cubicBezTo>
                    <a:pt x="61055" y="2920"/>
                    <a:pt x="58135" y="0"/>
                    <a:pt x="54533" y="0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299CF25C-9DEC-4949-BCDB-88B664C0AED1}"/>
                </a:ext>
              </a:extLst>
            </p:cNvPr>
            <p:cNvSpPr/>
            <p:nvPr/>
          </p:nvSpPr>
          <p:spPr>
            <a:xfrm>
              <a:off x="5951953" y="3204888"/>
              <a:ext cx="83987" cy="149283"/>
            </a:xfrm>
            <a:custGeom>
              <a:avLst/>
              <a:gdLst>
                <a:gd name="connsiteX0" fmla="*/ 44913 w 83987"/>
                <a:gd name="connsiteY0" fmla="*/ 6677 h 149283"/>
                <a:gd name="connsiteX1" fmla="*/ 76994 w 83987"/>
                <a:gd name="connsiteY1" fmla="*/ 29725 h 149283"/>
                <a:gd name="connsiteX2" fmla="*/ 63134 w 83987"/>
                <a:gd name="connsiteY2" fmla="*/ 36198 h 149283"/>
                <a:gd name="connsiteX3" fmla="*/ 44758 w 83987"/>
                <a:gd name="connsiteY3" fmla="*/ 20838 h 149283"/>
                <a:gd name="connsiteX4" fmla="*/ 22746 w 83987"/>
                <a:gd name="connsiteY4" fmla="*/ 61047 h 149283"/>
                <a:gd name="connsiteX5" fmla="*/ 45035 w 83987"/>
                <a:gd name="connsiteY5" fmla="*/ 101264 h 149283"/>
                <a:gd name="connsiteX6" fmla="*/ 64308 w 83987"/>
                <a:gd name="connsiteY6" fmla="*/ 85774 h 149283"/>
                <a:gd name="connsiteX7" fmla="*/ 77418 w 83987"/>
                <a:gd name="connsiteY7" fmla="*/ 92851 h 149283"/>
                <a:gd name="connsiteX8" fmla="*/ 45484 w 83987"/>
                <a:gd name="connsiteY8" fmla="*/ 115442 h 149283"/>
                <a:gd name="connsiteX9" fmla="*/ 43682 w 83987"/>
                <a:gd name="connsiteY9" fmla="*/ 121018 h 149283"/>
                <a:gd name="connsiteX10" fmla="*/ 51362 w 83987"/>
                <a:gd name="connsiteY10" fmla="*/ 119208 h 149283"/>
                <a:gd name="connsiteX11" fmla="*/ 61903 w 83987"/>
                <a:gd name="connsiteY11" fmla="*/ 129750 h 149283"/>
                <a:gd name="connsiteX12" fmla="*/ 44277 w 83987"/>
                <a:gd name="connsiteY12" fmla="*/ 142851 h 149283"/>
                <a:gd name="connsiteX13" fmla="*/ 25347 w 83987"/>
                <a:gd name="connsiteY13" fmla="*/ 137405 h 149283"/>
                <a:gd name="connsiteX14" fmla="*/ 28208 w 83987"/>
                <a:gd name="connsiteY14" fmla="*/ 131984 h 149283"/>
                <a:gd name="connsiteX15" fmla="*/ 42516 w 83987"/>
                <a:gd name="connsiteY15" fmla="*/ 135897 h 149283"/>
                <a:gd name="connsiteX16" fmla="*/ 51549 w 83987"/>
                <a:gd name="connsiteY16" fmla="*/ 130190 h 149283"/>
                <a:gd name="connsiteX17" fmla="*/ 47180 w 83987"/>
                <a:gd name="connsiteY17" fmla="*/ 125665 h 149283"/>
                <a:gd name="connsiteX18" fmla="*/ 40560 w 83987"/>
                <a:gd name="connsiteY18" fmla="*/ 128111 h 149283"/>
                <a:gd name="connsiteX19" fmla="*/ 34983 w 83987"/>
                <a:gd name="connsiteY19" fmla="*/ 125486 h 149283"/>
                <a:gd name="connsiteX20" fmla="*/ 38146 w 83987"/>
                <a:gd name="connsiteY20" fmla="*/ 114945 h 149283"/>
                <a:gd name="connsiteX21" fmla="*/ 6522 w 83987"/>
                <a:gd name="connsiteY21" fmla="*/ 61023 h 149283"/>
                <a:gd name="connsiteX22" fmla="*/ 44921 w 83987"/>
                <a:gd name="connsiteY22" fmla="*/ 6653 h 149283"/>
                <a:gd name="connsiteX23" fmla="*/ 44921 w 83987"/>
                <a:gd name="connsiteY23" fmla="*/ 130 h 149283"/>
                <a:gd name="connsiteX24" fmla="*/ 11544 w 83987"/>
                <a:gd name="connsiteY24" fmla="*/ 17251 h 149283"/>
                <a:gd name="connsiteX25" fmla="*/ 0 w 83987"/>
                <a:gd name="connsiteY25" fmla="*/ 60982 h 149283"/>
                <a:gd name="connsiteX26" fmla="*/ 9074 w 83987"/>
                <a:gd name="connsiteY26" fmla="*/ 101387 h 149283"/>
                <a:gd name="connsiteX27" fmla="*/ 29969 w 83987"/>
                <a:gd name="connsiteY27" fmla="*/ 119453 h 149283"/>
                <a:gd name="connsiteX28" fmla="*/ 28738 w 83987"/>
                <a:gd name="connsiteY28" fmla="*/ 123529 h 149283"/>
                <a:gd name="connsiteX29" fmla="*/ 28461 w 83987"/>
                <a:gd name="connsiteY29" fmla="*/ 125364 h 149283"/>
                <a:gd name="connsiteX30" fmla="*/ 28208 w 83987"/>
                <a:gd name="connsiteY30" fmla="*/ 125364 h 149283"/>
                <a:gd name="connsiteX31" fmla="*/ 26406 w 83987"/>
                <a:gd name="connsiteY31" fmla="*/ 125616 h 149283"/>
                <a:gd name="connsiteX32" fmla="*/ 22436 w 83987"/>
                <a:gd name="connsiteY32" fmla="*/ 128878 h 149283"/>
                <a:gd name="connsiteX33" fmla="*/ 19575 w 83987"/>
                <a:gd name="connsiteY33" fmla="*/ 134299 h 149283"/>
                <a:gd name="connsiteX34" fmla="*/ 22020 w 83987"/>
                <a:gd name="connsiteY34" fmla="*/ 142949 h 149283"/>
                <a:gd name="connsiteX35" fmla="*/ 44326 w 83987"/>
                <a:gd name="connsiteY35" fmla="*/ 149284 h 149283"/>
                <a:gd name="connsiteX36" fmla="*/ 60558 w 83987"/>
                <a:gd name="connsiteY36" fmla="*/ 145134 h 149283"/>
                <a:gd name="connsiteX37" fmla="*/ 68474 w 83987"/>
                <a:gd name="connsiteY37" fmla="*/ 129644 h 149283"/>
                <a:gd name="connsiteX38" fmla="*/ 63713 w 83987"/>
                <a:gd name="connsiteY38" fmla="*/ 117472 h 149283"/>
                <a:gd name="connsiteX39" fmla="*/ 83353 w 83987"/>
                <a:gd name="connsiteY39" fmla="*/ 95549 h 149283"/>
                <a:gd name="connsiteX40" fmla="*/ 80565 w 83987"/>
                <a:gd name="connsiteY40" fmla="*/ 87005 h 149283"/>
                <a:gd name="connsiteX41" fmla="*/ 67463 w 83987"/>
                <a:gd name="connsiteY41" fmla="*/ 79929 h 149283"/>
                <a:gd name="connsiteX42" fmla="*/ 64357 w 83987"/>
                <a:gd name="connsiteY42" fmla="*/ 79114 h 149283"/>
                <a:gd name="connsiteX43" fmla="*/ 58544 w 83987"/>
                <a:gd name="connsiteY43" fmla="*/ 82684 h 149283"/>
                <a:gd name="connsiteX44" fmla="*/ 45084 w 83987"/>
                <a:gd name="connsiteY44" fmla="*/ 94628 h 149283"/>
                <a:gd name="connsiteX45" fmla="*/ 29317 w 83987"/>
                <a:gd name="connsiteY45" fmla="*/ 60933 h 149283"/>
                <a:gd name="connsiteX46" fmla="*/ 44807 w 83987"/>
                <a:gd name="connsiteY46" fmla="*/ 27246 h 149283"/>
                <a:gd name="connsiteX47" fmla="*/ 57248 w 83987"/>
                <a:gd name="connsiteY47" fmla="*/ 38799 h 149283"/>
                <a:gd name="connsiteX48" fmla="*/ 60933 w 83987"/>
                <a:gd name="connsiteY48" fmla="*/ 42206 h 149283"/>
                <a:gd name="connsiteX49" fmla="*/ 65939 w 83987"/>
                <a:gd name="connsiteY49" fmla="*/ 41994 h 149283"/>
                <a:gd name="connsiteX50" fmla="*/ 79798 w 83987"/>
                <a:gd name="connsiteY50" fmla="*/ 35472 h 149283"/>
                <a:gd name="connsiteX51" fmla="*/ 83059 w 83987"/>
                <a:gd name="connsiteY51" fmla="*/ 27018 h 149283"/>
                <a:gd name="connsiteX52" fmla="*/ 68849 w 83987"/>
                <a:gd name="connsiteY52" fmla="*/ 7256 h 149283"/>
                <a:gd name="connsiteX53" fmla="*/ 44970 w 83987"/>
                <a:gd name="connsiteY53" fmla="*/ 0 h 14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3987" h="149283">
                  <a:moveTo>
                    <a:pt x="44913" y="6677"/>
                  </a:moveTo>
                  <a:cubicBezTo>
                    <a:pt x="61634" y="6677"/>
                    <a:pt x="70667" y="14830"/>
                    <a:pt x="76994" y="29725"/>
                  </a:cubicBezTo>
                  <a:lnTo>
                    <a:pt x="63134" y="36198"/>
                  </a:lnTo>
                  <a:cubicBezTo>
                    <a:pt x="58161" y="25355"/>
                    <a:pt x="53645" y="20838"/>
                    <a:pt x="44758" y="20838"/>
                  </a:cubicBezTo>
                  <a:cubicBezTo>
                    <a:pt x="31054" y="20838"/>
                    <a:pt x="22746" y="33638"/>
                    <a:pt x="22746" y="61047"/>
                  </a:cubicBezTo>
                  <a:cubicBezTo>
                    <a:pt x="22746" y="88310"/>
                    <a:pt x="31176" y="101264"/>
                    <a:pt x="45035" y="101264"/>
                  </a:cubicBezTo>
                  <a:cubicBezTo>
                    <a:pt x="54223" y="101264"/>
                    <a:pt x="59042" y="96136"/>
                    <a:pt x="64308" y="85774"/>
                  </a:cubicBezTo>
                  <a:lnTo>
                    <a:pt x="77418" y="92851"/>
                  </a:lnTo>
                  <a:cubicBezTo>
                    <a:pt x="71238" y="105805"/>
                    <a:pt x="61748" y="115140"/>
                    <a:pt x="45484" y="115442"/>
                  </a:cubicBezTo>
                  <a:lnTo>
                    <a:pt x="43682" y="121018"/>
                  </a:lnTo>
                  <a:cubicBezTo>
                    <a:pt x="46046" y="119764"/>
                    <a:pt x="48688" y="119141"/>
                    <a:pt x="51362" y="119208"/>
                  </a:cubicBezTo>
                  <a:cubicBezTo>
                    <a:pt x="56482" y="119208"/>
                    <a:pt x="61903" y="122372"/>
                    <a:pt x="61903" y="129750"/>
                  </a:cubicBezTo>
                  <a:cubicBezTo>
                    <a:pt x="61903" y="139085"/>
                    <a:pt x="54370" y="142851"/>
                    <a:pt x="44277" y="142851"/>
                  </a:cubicBezTo>
                  <a:cubicBezTo>
                    <a:pt x="37594" y="142755"/>
                    <a:pt x="31058" y="140875"/>
                    <a:pt x="25347" y="137405"/>
                  </a:cubicBezTo>
                  <a:lnTo>
                    <a:pt x="28208" y="131984"/>
                  </a:lnTo>
                  <a:cubicBezTo>
                    <a:pt x="32540" y="134549"/>
                    <a:pt x="37482" y="135900"/>
                    <a:pt x="42516" y="135897"/>
                  </a:cubicBezTo>
                  <a:cubicBezTo>
                    <a:pt x="49144" y="135897"/>
                    <a:pt x="51549" y="133337"/>
                    <a:pt x="51549" y="130190"/>
                  </a:cubicBezTo>
                  <a:cubicBezTo>
                    <a:pt x="51549" y="127329"/>
                    <a:pt x="50041" y="125665"/>
                    <a:pt x="47180" y="125665"/>
                  </a:cubicBezTo>
                  <a:cubicBezTo>
                    <a:pt x="44748" y="125639"/>
                    <a:pt x="42391" y="126510"/>
                    <a:pt x="40560" y="128111"/>
                  </a:cubicBezTo>
                  <a:lnTo>
                    <a:pt x="34983" y="125486"/>
                  </a:lnTo>
                  <a:lnTo>
                    <a:pt x="38146" y="114945"/>
                  </a:lnTo>
                  <a:cubicBezTo>
                    <a:pt x="17814" y="111480"/>
                    <a:pt x="6522" y="91595"/>
                    <a:pt x="6522" y="61023"/>
                  </a:cubicBezTo>
                  <a:cubicBezTo>
                    <a:pt x="6522" y="26985"/>
                    <a:pt x="21278" y="6653"/>
                    <a:pt x="44921" y="6653"/>
                  </a:cubicBezTo>
                  <a:moveTo>
                    <a:pt x="44921" y="130"/>
                  </a:moveTo>
                  <a:cubicBezTo>
                    <a:pt x="31062" y="130"/>
                    <a:pt x="19534" y="6066"/>
                    <a:pt x="11544" y="17251"/>
                  </a:cubicBezTo>
                  <a:cubicBezTo>
                    <a:pt x="3987" y="27850"/>
                    <a:pt x="0" y="42989"/>
                    <a:pt x="0" y="60982"/>
                  </a:cubicBezTo>
                  <a:cubicBezTo>
                    <a:pt x="0" y="77442"/>
                    <a:pt x="3049" y="91033"/>
                    <a:pt x="9074" y="101387"/>
                  </a:cubicBezTo>
                  <a:cubicBezTo>
                    <a:pt x="14153" y="110126"/>
                    <a:pt x="21303" y="116282"/>
                    <a:pt x="29969" y="119453"/>
                  </a:cubicBezTo>
                  <a:lnTo>
                    <a:pt x="28738" y="123529"/>
                  </a:lnTo>
                  <a:cubicBezTo>
                    <a:pt x="28559" y="124125"/>
                    <a:pt x="28466" y="124743"/>
                    <a:pt x="28461" y="125364"/>
                  </a:cubicBezTo>
                  <a:lnTo>
                    <a:pt x="28208" y="125364"/>
                  </a:lnTo>
                  <a:cubicBezTo>
                    <a:pt x="27598" y="125363"/>
                    <a:pt x="26992" y="125448"/>
                    <a:pt x="26406" y="125616"/>
                  </a:cubicBezTo>
                  <a:cubicBezTo>
                    <a:pt x="24693" y="126115"/>
                    <a:pt x="23258" y="127293"/>
                    <a:pt x="22436" y="128878"/>
                  </a:cubicBezTo>
                  <a:lnTo>
                    <a:pt x="19575" y="134299"/>
                  </a:lnTo>
                  <a:cubicBezTo>
                    <a:pt x="17955" y="137373"/>
                    <a:pt x="19031" y="141178"/>
                    <a:pt x="22020" y="142949"/>
                  </a:cubicBezTo>
                  <a:cubicBezTo>
                    <a:pt x="28753" y="147024"/>
                    <a:pt x="36457" y="149212"/>
                    <a:pt x="44326" y="149284"/>
                  </a:cubicBezTo>
                  <a:cubicBezTo>
                    <a:pt x="50987" y="149284"/>
                    <a:pt x="56449" y="147890"/>
                    <a:pt x="60558" y="145134"/>
                  </a:cubicBezTo>
                  <a:cubicBezTo>
                    <a:pt x="65735" y="141661"/>
                    <a:pt x="68474" y="136305"/>
                    <a:pt x="68474" y="129644"/>
                  </a:cubicBezTo>
                  <a:cubicBezTo>
                    <a:pt x="68621" y="125106"/>
                    <a:pt x="66901" y="120708"/>
                    <a:pt x="63713" y="117472"/>
                  </a:cubicBezTo>
                  <a:cubicBezTo>
                    <a:pt x="71866" y="113216"/>
                    <a:pt x="78388" y="105895"/>
                    <a:pt x="83353" y="95549"/>
                  </a:cubicBezTo>
                  <a:cubicBezTo>
                    <a:pt x="84845" y="92413"/>
                    <a:pt x="83622" y="88656"/>
                    <a:pt x="80565" y="87005"/>
                  </a:cubicBezTo>
                  <a:lnTo>
                    <a:pt x="67463" y="79929"/>
                  </a:lnTo>
                  <a:cubicBezTo>
                    <a:pt x="66509" y="79402"/>
                    <a:pt x="65442" y="79123"/>
                    <a:pt x="64357" y="79114"/>
                  </a:cubicBezTo>
                  <a:cubicBezTo>
                    <a:pt x="61903" y="79115"/>
                    <a:pt x="59653" y="80495"/>
                    <a:pt x="58544" y="82684"/>
                  </a:cubicBezTo>
                  <a:cubicBezTo>
                    <a:pt x="53359" y="92900"/>
                    <a:pt x="50204" y="94628"/>
                    <a:pt x="45084" y="94628"/>
                  </a:cubicBezTo>
                  <a:cubicBezTo>
                    <a:pt x="32040" y="94628"/>
                    <a:pt x="29317" y="76301"/>
                    <a:pt x="29317" y="60933"/>
                  </a:cubicBezTo>
                  <a:cubicBezTo>
                    <a:pt x="29317" y="45565"/>
                    <a:pt x="31999" y="27246"/>
                    <a:pt x="44807" y="27246"/>
                  </a:cubicBezTo>
                  <a:cubicBezTo>
                    <a:pt x="49250" y="27246"/>
                    <a:pt x="52308" y="28062"/>
                    <a:pt x="57248" y="38799"/>
                  </a:cubicBezTo>
                  <a:cubicBezTo>
                    <a:pt x="57974" y="40381"/>
                    <a:pt x="59303" y="41607"/>
                    <a:pt x="60933" y="42206"/>
                  </a:cubicBezTo>
                  <a:cubicBezTo>
                    <a:pt x="62564" y="42805"/>
                    <a:pt x="64365" y="42729"/>
                    <a:pt x="65939" y="41994"/>
                  </a:cubicBezTo>
                  <a:lnTo>
                    <a:pt x="79798" y="35472"/>
                  </a:lnTo>
                  <a:cubicBezTo>
                    <a:pt x="82986" y="33993"/>
                    <a:pt x="84429" y="30254"/>
                    <a:pt x="83059" y="27018"/>
                  </a:cubicBezTo>
                  <a:cubicBezTo>
                    <a:pt x="79277" y="18099"/>
                    <a:pt x="74629" y="11634"/>
                    <a:pt x="68849" y="7256"/>
                  </a:cubicBezTo>
                  <a:cubicBezTo>
                    <a:pt x="62409" y="2364"/>
                    <a:pt x="54598" y="0"/>
                    <a:pt x="44970" y="0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20EA5592-7E99-44E1-91FB-7F5B72271E55}"/>
                </a:ext>
              </a:extLst>
            </p:cNvPr>
            <p:cNvSpPr/>
            <p:nvPr/>
          </p:nvSpPr>
          <p:spPr>
            <a:xfrm>
              <a:off x="6040497" y="3179115"/>
              <a:ext cx="87871" cy="146032"/>
            </a:xfrm>
            <a:custGeom>
              <a:avLst/>
              <a:gdLst>
                <a:gd name="connsiteX0" fmla="*/ 32286 w 87871"/>
                <a:gd name="connsiteY0" fmla="*/ 6548 h 146032"/>
                <a:gd name="connsiteX1" fmla="*/ 44181 w 87871"/>
                <a:gd name="connsiteY1" fmla="*/ 10315 h 146032"/>
                <a:gd name="connsiteX2" fmla="*/ 55326 w 87871"/>
                <a:gd name="connsiteY2" fmla="*/ 16332 h 146032"/>
                <a:gd name="connsiteX3" fmla="*/ 61033 w 87871"/>
                <a:gd name="connsiteY3" fmla="*/ 6997 h 146032"/>
                <a:gd name="connsiteX4" fmla="*/ 72177 w 87871"/>
                <a:gd name="connsiteY4" fmla="*/ 6997 h 146032"/>
                <a:gd name="connsiteX5" fmla="*/ 55456 w 87871"/>
                <a:gd name="connsiteY5" fmla="*/ 27778 h 146032"/>
                <a:gd name="connsiteX6" fmla="*/ 43716 w 87871"/>
                <a:gd name="connsiteY6" fmla="*/ 23865 h 146032"/>
                <a:gd name="connsiteX7" fmla="*/ 32572 w 87871"/>
                <a:gd name="connsiteY7" fmla="*/ 17995 h 146032"/>
                <a:gd name="connsiteX8" fmla="*/ 26865 w 87871"/>
                <a:gd name="connsiteY8" fmla="*/ 27330 h 146032"/>
                <a:gd name="connsiteX9" fmla="*/ 15712 w 87871"/>
                <a:gd name="connsiteY9" fmla="*/ 27330 h 146032"/>
                <a:gd name="connsiteX10" fmla="*/ 32286 w 87871"/>
                <a:gd name="connsiteY10" fmla="*/ 6548 h 146032"/>
                <a:gd name="connsiteX11" fmla="*/ 72234 w 87871"/>
                <a:gd name="connsiteY11" fmla="*/ 6997 h 146032"/>
                <a:gd name="connsiteX12" fmla="*/ 72234 w 87871"/>
                <a:gd name="connsiteY12" fmla="*/ 6997 h 146032"/>
                <a:gd name="connsiteX13" fmla="*/ 52317 w 87871"/>
                <a:gd name="connsiteY13" fmla="*/ 34104 h 146032"/>
                <a:gd name="connsiteX14" fmla="*/ 81382 w 87871"/>
                <a:gd name="connsiteY14" fmla="*/ 139535 h 146032"/>
                <a:gd name="connsiteX15" fmla="*/ 65117 w 87871"/>
                <a:gd name="connsiteY15" fmla="*/ 139535 h 146032"/>
                <a:gd name="connsiteX16" fmla="*/ 58937 w 87871"/>
                <a:gd name="connsiteY16" fmla="*/ 115134 h 146032"/>
                <a:gd name="connsiteX17" fmla="*/ 28520 w 87871"/>
                <a:gd name="connsiteY17" fmla="*/ 115134 h 146032"/>
                <a:gd name="connsiteX18" fmla="*/ 22193 w 87871"/>
                <a:gd name="connsiteY18" fmla="*/ 139535 h 146032"/>
                <a:gd name="connsiteX19" fmla="*/ 6532 w 87871"/>
                <a:gd name="connsiteY19" fmla="*/ 139535 h 146032"/>
                <a:gd name="connsiteX20" fmla="*/ 35596 w 87871"/>
                <a:gd name="connsiteY20" fmla="*/ 34104 h 146032"/>
                <a:gd name="connsiteX21" fmla="*/ 52317 w 87871"/>
                <a:gd name="connsiteY21" fmla="*/ 34104 h 146032"/>
                <a:gd name="connsiteX22" fmla="*/ 31683 w 87871"/>
                <a:gd name="connsiteY22" fmla="*/ 101429 h 146032"/>
                <a:gd name="connsiteX23" fmla="*/ 55627 w 87871"/>
                <a:gd name="connsiteY23" fmla="*/ 101429 h 146032"/>
                <a:gd name="connsiteX24" fmla="*/ 49749 w 87871"/>
                <a:gd name="connsiteY24" fmla="*/ 79417 h 146032"/>
                <a:gd name="connsiteX25" fmla="*/ 43578 w 87871"/>
                <a:gd name="connsiteY25" fmla="*/ 49448 h 146032"/>
                <a:gd name="connsiteX26" fmla="*/ 37553 w 87871"/>
                <a:gd name="connsiteY26" fmla="*/ 79719 h 146032"/>
                <a:gd name="connsiteX27" fmla="*/ 31683 w 87871"/>
                <a:gd name="connsiteY27" fmla="*/ 101405 h 146032"/>
                <a:gd name="connsiteX28" fmla="*/ 32286 w 87871"/>
                <a:gd name="connsiteY28" fmla="*/ 2 h 146032"/>
                <a:gd name="connsiteX29" fmla="*/ 15516 w 87871"/>
                <a:gd name="connsiteY29" fmla="*/ 7682 h 146032"/>
                <a:gd name="connsiteX30" fmla="*/ 9190 w 87871"/>
                <a:gd name="connsiteY30" fmla="*/ 27305 h 146032"/>
                <a:gd name="connsiteX31" fmla="*/ 15712 w 87871"/>
                <a:gd name="connsiteY31" fmla="*/ 33827 h 146032"/>
                <a:gd name="connsiteX32" fmla="*/ 26865 w 87871"/>
                <a:gd name="connsiteY32" fmla="*/ 33827 h 146032"/>
                <a:gd name="connsiteX33" fmla="*/ 29001 w 87871"/>
                <a:gd name="connsiteY33" fmla="*/ 33469 h 146032"/>
                <a:gd name="connsiteX34" fmla="*/ 238 w 87871"/>
                <a:gd name="connsiteY34" fmla="*/ 137774 h 146032"/>
                <a:gd name="connsiteX35" fmla="*/ 4787 w 87871"/>
                <a:gd name="connsiteY35" fmla="*/ 145797 h 146032"/>
                <a:gd name="connsiteX36" fmla="*/ 6532 w 87871"/>
                <a:gd name="connsiteY36" fmla="*/ 146033 h 146032"/>
                <a:gd name="connsiteX37" fmla="*/ 22193 w 87871"/>
                <a:gd name="connsiteY37" fmla="*/ 146033 h 146032"/>
                <a:gd name="connsiteX38" fmla="*/ 28503 w 87871"/>
                <a:gd name="connsiteY38" fmla="*/ 141141 h 146032"/>
                <a:gd name="connsiteX39" fmla="*/ 33566 w 87871"/>
                <a:gd name="connsiteY39" fmla="*/ 121623 h 146032"/>
                <a:gd name="connsiteX40" fmla="*/ 53866 w 87871"/>
                <a:gd name="connsiteY40" fmla="*/ 121623 h 146032"/>
                <a:gd name="connsiteX41" fmla="*/ 58758 w 87871"/>
                <a:gd name="connsiteY41" fmla="*/ 141100 h 146032"/>
                <a:gd name="connsiteX42" fmla="*/ 65084 w 87871"/>
                <a:gd name="connsiteY42" fmla="*/ 145992 h 146032"/>
                <a:gd name="connsiteX43" fmla="*/ 81349 w 87871"/>
                <a:gd name="connsiteY43" fmla="*/ 145992 h 146032"/>
                <a:gd name="connsiteX44" fmla="*/ 87871 w 87871"/>
                <a:gd name="connsiteY44" fmla="*/ 139469 h 146032"/>
                <a:gd name="connsiteX45" fmla="*/ 87635 w 87871"/>
                <a:gd name="connsiteY45" fmla="*/ 137733 h 146032"/>
                <a:gd name="connsiteX46" fmla="*/ 59092 w 87871"/>
                <a:gd name="connsiteY46" fmla="*/ 34039 h 146032"/>
                <a:gd name="connsiteX47" fmla="*/ 72397 w 87871"/>
                <a:gd name="connsiteY47" fmla="*/ 26645 h 146032"/>
                <a:gd name="connsiteX48" fmla="*/ 78748 w 87871"/>
                <a:gd name="connsiteY48" fmla="*/ 7176 h 146032"/>
                <a:gd name="connsiteX49" fmla="*/ 78748 w 87871"/>
                <a:gd name="connsiteY49" fmla="*/ 6997 h 146032"/>
                <a:gd name="connsiteX50" fmla="*/ 72226 w 87871"/>
                <a:gd name="connsiteY50" fmla="*/ 475 h 146032"/>
                <a:gd name="connsiteX51" fmla="*/ 61049 w 87871"/>
                <a:gd name="connsiteY51" fmla="*/ 475 h 146032"/>
                <a:gd name="connsiteX52" fmla="*/ 54527 w 87871"/>
                <a:gd name="connsiteY52" fmla="*/ 6247 h 146032"/>
                <a:gd name="connsiteX53" fmla="*/ 54013 w 87871"/>
                <a:gd name="connsiteY53" fmla="*/ 9247 h 146032"/>
                <a:gd name="connsiteX54" fmla="*/ 48013 w 87871"/>
                <a:gd name="connsiteY54" fmla="*/ 5065 h 146032"/>
                <a:gd name="connsiteX55" fmla="*/ 47850 w 87871"/>
                <a:gd name="connsiteY55" fmla="*/ 4950 h 146032"/>
                <a:gd name="connsiteX56" fmla="*/ 32246 w 87871"/>
                <a:gd name="connsiteY56" fmla="*/ 59 h 146032"/>
                <a:gd name="connsiteX57" fmla="*/ 33354 w 87871"/>
                <a:gd name="connsiteY57" fmla="*/ 27957 h 146032"/>
                <a:gd name="connsiteX58" fmla="*/ 33901 w 87871"/>
                <a:gd name="connsiteY58" fmla="*/ 24973 h 146032"/>
                <a:gd name="connsiteX59" fmla="*/ 37724 w 87871"/>
                <a:gd name="connsiteY59" fmla="*/ 27558 h 146032"/>
                <a:gd name="connsiteX60" fmla="*/ 35596 w 87871"/>
                <a:gd name="connsiteY60" fmla="*/ 27558 h 146032"/>
                <a:gd name="connsiteX61" fmla="*/ 33354 w 87871"/>
                <a:gd name="connsiteY61" fmla="*/ 27957 h 146032"/>
                <a:gd name="connsiteX62" fmla="*/ 40203 w 87871"/>
                <a:gd name="connsiteY62" fmla="*/ 94883 h 146032"/>
                <a:gd name="connsiteX63" fmla="*/ 43692 w 87871"/>
                <a:gd name="connsiteY63" fmla="*/ 82001 h 146032"/>
                <a:gd name="connsiteX64" fmla="*/ 47132 w 87871"/>
                <a:gd name="connsiteY64" fmla="*/ 94883 h 1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7871" h="146032">
                  <a:moveTo>
                    <a:pt x="32286" y="6548"/>
                  </a:moveTo>
                  <a:cubicBezTo>
                    <a:pt x="36558" y="6448"/>
                    <a:pt x="40741" y="7774"/>
                    <a:pt x="44181" y="10315"/>
                  </a:cubicBezTo>
                  <a:cubicBezTo>
                    <a:pt x="50508" y="14978"/>
                    <a:pt x="52619" y="16332"/>
                    <a:pt x="55326" y="16332"/>
                  </a:cubicBezTo>
                  <a:cubicBezTo>
                    <a:pt x="58489" y="16332"/>
                    <a:pt x="60299" y="13478"/>
                    <a:pt x="61033" y="6997"/>
                  </a:cubicBezTo>
                  <a:lnTo>
                    <a:pt x="72177" y="6997"/>
                  </a:lnTo>
                  <a:cubicBezTo>
                    <a:pt x="72177" y="20400"/>
                    <a:pt x="64946" y="27778"/>
                    <a:pt x="55456" y="27778"/>
                  </a:cubicBezTo>
                  <a:cubicBezTo>
                    <a:pt x="51094" y="27778"/>
                    <a:pt x="47776" y="26726"/>
                    <a:pt x="43716" y="23865"/>
                  </a:cubicBezTo>
                  <a:cubicBezTo>
                    <a:pt x="37194" y="19201"/>
                    <a:pt x="35564" y="17995"/>
                    <a:pt x="32572" y="17995"/>
                  </a:cubicBezTo>
                  <a:cubicBezTo>
                    <a:pt x="29580" y="17995"/>
                    <a:pt x="27745" y="20253"/>
                    <a:pt x="26865" y="27330"/>
                  </a:cubicBezTo>
                  <a:lnTo>
                    <a:pt x="15712" y="27330"/>
                  </a:lnTo>
                  <a:cubicBezTo>
                    <a:pt x="15712" y="13927"/>
                    <a:pt x="22943" y="6548"/>
                    <a:pt x="32286" y="6548"/>
                  </a:cubicBezTo>
                  <a:moveTo>
                    <a:pt x="72234" y="6997"/>
                  </a:moveTo>
                  <a:lnTo>
                    <a:pt x="72234" y="6997"/>
                  </a:lnTo>
                  <a:moveTo>
                    <a:pt x="52317" y="34104"/>
                  </a:moveTo>
                  <a:lnTo>
                    <a:pt x="81382" y="139535"/>
                  </a:lnTo>
                  <a:lnTo>
                    <a:pt x="65117" y="139535"/>
                  </a:lnTo>
                  <a:lnTo>
                    <a:pt x="58937" y="115134"/>
                  </a:lnTo>
                  <a:lnTo>
                    <a:pt x="28520" y="115134"/>
                  </a:lnTo>
                  <a:lnTo>
                    <a:pt x="22193" y="139535"/>
                  </a:lnTo>
                  <a:lnTo>
                    <a:pt x="6532" y="139535"/>
                  </a:lnTo>
                  <a:lnTo>
                    <a:pt x="35596" y="34104"/>
                  </a:lnTo>
                  <a:lnTo>
                    <a:pt x="52317" y="34104"/>
                  </a:lnTo>
                  <a:moveTo>
                    <a:pt x="31683" y="101429"/>
                  </a:moveTo>
                  <a:lnTo>
                    <a:pt x="55627" y="101429"/>
                  </a:lnTo>
                  <a:lnTo>
                    <a:pt x="49749" y="79417"/>
                  </a:lnTo>
                  <a:cubicBezTo>
                    <a:pt x="47189" y="68419"/>
                    <a:pt x="44931" y="57128"/>
                    <a:pt x="43578" y="49448"/>
                  </a:cubicBezTo>
                  <a:cubicBezTo>
                    <a:pt x="42526" y="57128"/>
                    <a:pt x="40113" y="68419"/>
                    <a:pt x="37553" y="79719"/>
                  </a:cubicBezTo>
                  <a:lnTo>
                    <a:pt x="31683" y="101405"/>
                  </a:lnTo>
                  <a:moveTo>
                    <a:pt x="32286" y="2"/>
                  </a:moveTo>
                  <a:cubicBezTo>
                    <a:pt x="25829" y="-81"/>
                    <a:pt x="19674" y="2738"/>
                    <a:pt x="15516" y="7682"/>
                  </a:cubicBezTo>
                  <a:cubicBezTo>
                    <a:pt x="11383" y="12573"/>
                    <a:pt x="9190" y="19356"/>
                    <a:pt x="9190" y="27305"/>
                  </a:cubicBezTo>
                  <a:cubicBezTo>
                    <a:pt x="9190" y="30907"/>
                    <a:pt x="12108" y="33827"/>
                    <a:pt x="15712" y="33827"/>
                  </a:cubicBezTo>
                  <a:lnTo>
                    <a:pt x="26865" y="33827"/>
                  </a:lnTo>
                  <a:cubicBezTo>
                    <a:pt x="27590" y="33829"/>
                    <a:pt x="28316" y="33707"/>
                    <a:pt x="29001" y="33469"/>
                  </a:cubicBezTo>
                  <a:lnTo>
                    <a:pt x="238" y="137774"/>
                  </a:lnTo>
                  <a:cubicBezTo>
                    <a:pt x="-724" y="141246"/>
                    <a:pt x="1314" y="144838"/>
                    <a:pt x="4787" y="145797"/>
                  </a:cubicBezTo>
                  <a:cubicBezTo>
                    <a:pt x="5358" y="145954"/>
                    <a:pt x="5945" y="146033"/>
                    <a:pt x="6532" y="146033"/>
                  </a:cubicBezTo>
                  <a:lnTo>
                    <a:pt x="22193" y="146033"/>
                  </a:lnTo>
                  <a:cubicBezTo>
                    <a:pt x="25169" y="146030"/>
                    <a:pt x="27762" y="144019"/>
                    <a:pt x="28503" y="141141"/>
                  </a:cubicBezTo>
                  <a:lnTo>
                    <a:pt x="33566" y="121623"/>
                  </a:lnTo>
                  <a:lnTo>
                    <a:pt x="53866" y="121623"/>
                  </a:lnTo>
                  <a:lnTo>
                    <a:pt x="58758" y="141100"/>
                  </a:lnTo>
                  <a:cubicBezTo>
                    <a:pt x="59500" y="143984"/>
                    <a:pt x="62109" y="145997"/>
                    <a:pt x="65084" y="145992"/>
                  </a:cubicBezTo>
                  <a:lnTo>
                    <a:pt x="81349" y="145992"/>
                  </a:lnTo>
                  <a:cubicBezTo>
                    <a:pt x="84953" y="145991"/>
                    <a:pt x="87871" y="143071"/>
                    <a:pt x="87871" y="139469"/>
                  </a:cubicBezTo>
                  <a:cubicBezTo>
                    <a:pt x="87871" y="138882"/>
                    <a:pt x="87790" y="138298"/>
                    <a:pt x="87635" y="137733"/>
                  </a:cubicBezTo>
                  <a:lnTo>
                    <a:pt x="59092" y="34039"/>
                  </a:lnTo>
                  <a:cubicBezTo>
                    <a:pt x="64277" y="33274"/>
                    <a:pt x="69006" y="30645"/>
                    <a:pt x="72397" y="26645"/>
                  </a:cubicBezTo>
                  <a:cubicBezTo>
                    <a:pt x="76523" y="21753"/>
                    <a:pt x="78716" y="15060"/>
                    <a:pt x="78748" y="7176"/>
                  </a:cubicBezTo>
                  <a:lnTo>
                    <a:pt x="78748" y="6997"/>
                  </a:lnTo>
                  <a:cubicBezTo>
                    <a:pt x="78748" y="3395"/>
                    <a:pt x="75830" y="475"/>
                    <a:pt x="72226" y="475"/>
                  </a:cubicBezTo>
                  <a:lnTo>
                    <a:pt x="61049" y="475"/>
                  </a:lnTo>
                  <a:cubicBezTo>
                    <a:pt x="57723" y="453"/>
                    <a:pt x="54910" y="2940"/>
                    <a:pt x="54527" y="6247"/>
                  </a:cubicBezTo>
                  <a:cubicBezTo>
                    <a:pt x="54421" y="7257"/>
                    <a:pt x="54250" y="8259"/>
                    <a:pt x="54013" y="9247"/>
                  </a:cubicBezTo>
                  <a:cubicBezTo>
                    <a:pt x="52383" y="8301"/>
                    <a:pt x="49774" y="6361"/>
                    <a:pt x="48013" y="5065"/>
                  </a:cubicBezTo>
                  <a:lnTo>
                    <a:pt x="47850" y="4950"/>
                  </a:lnTo>
                  <a:cubicBezTo>
                    <a:pt x="43317" y="1677"/>
                    <a:pt x="37838" y="-39"/>
                    <a:pt x="32246" y="59"/>
                  </a:cubicBezTo>
                  <a:close/>
                  <a:moveTo>
                    <a:pt x="33354" y="27957"/>
                  </a:moveTo>
                  <a:cubicBezTo>
                    <a:pt x="33477" y="26953"/>
                    <a:pt x="33656" y="25956"/>
                    <a:pt x="33901" y="24973"/>
                  </a:cubicBezTo>
                  <a:cubicBezTo>
                    <a:pt x="34716" y="25414"/>
                    <a:pt x="35833" y="26213"/>
                    <a:pt x="37724" y="27558"/>
                  </a:cubicBezTo>
                  <a:lnTo>
                    <a:pt x="35596" y="27558"/>
                  </a:lnTo>
                  <a:cubicBezTo>
                    <a:pt x="34830" y="27556"/>
                    <a:pt x="34072" y="27692"/>
                    <a:pt x="33354" y="27957"/>
                  </a:cubicBezTo>
                  <a:close/>
                  <a:moveTo>
                    <a:pt x="40203" y="94883"/>
                  </a:moveTo>
                  <a:lnTo>
                    <a:pt x="43692" y="82001"/>
                  </a:lnTo>
                  <a:lnTo>
                    <a:pt x="47132" y="94883"/>
                  </a:ln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63F3A8AF-2FC7-46CF-BDF2-844C7154C632}"/>
                </a:ext>
              </a:extLst>
            </p:cNvPr>
            <p:cNvSpPr/>
            <p:nvPr/>
          </p:nvSpPr>
          <p:spPr>
            <a:xfrm>
              <a:off x="6132200" y="3205043"/>
              <a:ext cx="85064" cy="121833"/>
            </a:xfrm>
            <a:custGeom>
              <a:avLst/>
              <a:gdLst>
                <a:gd name="connsiteX0" fmla="*/ 42541 w 85064"/>
                <a:gd name="connsiteY0" fmla="*/ 6522 h 121833"/>
                <a:gd name="connsiteX1" fmla="*/ 78535 w 85064"/>
                <a:gd name="connsiteY1" fmla="*/ 60892 h 121833"/>
                <a:gd name="connsiteX2" fmla="*/ 42386 w 85064"/>
                <a:gd name="connsiteY2" fmla="*/ 115263 h 121833"/>
                <a:gd name="connsiteX3" fmla="*/ 6514 w 85064"/>
                <a:gd name="connsiteY3" fmla="*/ 60892 h 121833"/>
                <a:gd name="connsiteX4" fmla="*/ 42508 w 85064"/>
                <a:gd name="connsiteY4" fmla="*/ 6522 h 121833"/>
                <a:gd name="connsiteX5" fmla="*/ 42655 w 85064"/>
                <a:gd name="connsiteY5" fmla="*/ 100955 h 121833"/>
                <a:gd name="connsiteX6" fmla="*/ 62083 w 85064"/>
                <a:gd name="connsiteY6" fmla="*/ 60892 h 121833"/>
                <a:gd name="connsiteX7" fmla="*/ 42206 w 85064"/>
                <a:gd name="connsiteY7" fmla="*/ 20830 h 121833"/>
                <a:gd name="connsiteX8" fmla="*/ 22925 w 85064"/>
                <a:gd name="connsiteY8" fmla="*/ 60892 h 121833"/>
                <a:gd name="connsiteX9" fmla="*/ 42655 w 85064"/>
                <a:gd name="connsiteY9" fmla="*/ 100955 h 121833"/>
                <a:gd name="connsiteX10" fmla="*/ 42508 w 85064"/>
                <a:gd name="connsiteY10" fmla="*/ 0 h 121833"/>
                <a:gd name="connsiteX11" fmla="*/ 10713 w 85064"/>
                <a:gd name="connsiteY11" fmla="*/ 17210 h 121833"/>
                <a:gd name="connsiteX12" fmla="*/ 0 w 85064"/>
                <a:gd name="connsiteY12" fmla="*/ 60925 h 121833"/>
                <a:gd name="connsiteX13" fmla="*/ 10598 w 85064"/>
                <a:gd name="connsiteY13" fmla="*/ 104713 h 121833"/>
                <a:gd name="connsiteX14" fmla="*/ 42394 w 85064"/>
                <a:gd name="connsiteY14" fmla="*/ 121834 h 121833"/>
                <a:gd name="connsiteX15" fmla="*/ 74303 w 85064"/>
                <a:gd name="connsiteY15" fmla="*/ 104631 h 121833"/>
                <a:gd name="connsiteX16" fmla="*/ 85065 w 85064"/>
                <a:gd name="connsiteY16" fmla="*/ 60941 h 121833"/>
                <a:gd name="connsiteX17" fmla="*/ 74385 w 85064"/>
                <a:gd name="connsiteY17" fmla="*/ 17145 h 121833"/>
                <a:gd name="connsiteX18" fmla="*/ 42590 w 85064"/>
                <a:gd name="connsiteY18" fmla="*/ 24 h 121833"/>
                <a:gd name="connsiteX19" fmla="*/ 42655 w 85064"/>
                <a:gd name="connsiteY19" fmla="*/ 94433 h 121833"/>
                <a:gd name="connsiteX20" fmla="*/ 29447 w 85064"/>
                <a:gd name="connsiteY20" fmla="*/ 60892 h 121833"/>
                <a:gd name="connsiteX21" fmla="*/ 42206 w 85064"/>
                <a:gd name="connsiteY21" fmla="*/ 27352 h 121833"/>
                <a:gd name="connsiteX22" fmla="*/ 55560 w 85064"/>
                <a:gd name="connsiteY22" fmla="*/ 60892 h 121833"/>
                <a:gd name="connsiteX23" fmla="*/ 51248 w 85064"/>
                <a:gd name="connsiteY23" fmla="*/ 88611 h 121833"/>
                <a:gd name="connsiteX24" fmla="*/ 42655 w 85064"/>
                <a:gd name="connsiteY24" fmla="*/ 94457 h 12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064" h="121833">
                  <a:moveTo>
                    <a:pt x="42541" y="6522"/>
                  </a:moveTo>
                  <a:cubicBezTo>
                    <a:pt x="64977" y="6522"/>
                    <a:pt x="78535" y="26252"/>
                    <a:pt x="78535" y="60892"/>
                  </a:cubicBezTo>
                  <a:cubicBezTo>
                    <a:pt x="78535" y="95231"/>
                    <a:pt x="64830" y="115263"/>
                    <a:pt x="42386" y="115263"/>
                  </a:cubicBezTo>
                  <a:cubicBezTo>
                    <a:pt x="19941" y="115263"/>
                    <a:pt x="6514" y="95533"/>
                    <a:pt x="6514" y="60892"/>
                  </a:cubicBezTo>
                  <a:cubicBezTo>
                    <a:pt x="6514" y="26553"/>
                    <a:pt x="20219" y="6522"/>
                    <a:pt x="42508" y="6522"/>
                  </a:cubicBezTo>
                  <a:moveTo>
                    <a:pt x="42655" y="100955"/>
                  </a:moveTo>
                  <a:cubicBezTo>
                    <a:pt x="55153" y="100955"/>
                    <a:pt x="62083" y="89207"/>
                    <a:pt x="62083" y="60892"/>
                  </a:cubicBezTo>
                  <a:cubicBezTo>
                    <a:pt x="62083" y="32733"/>
                    <a:pt x="54851" y="20830"/>
                    <a:pt x="42206" y="20830"/>
                  </a:cubicBezTo>
                  <a:cubicBezTo>
                    <a:pt x="29700" y="20830"/>
                    <a:pt x="22925" y="32578"/>
                    <a:pt x="22925" y="60892"/>
                  </a:cubicBezTo>
                  <a:cubicBezTo>
                    <a:pt x="22925" y="89060"/>
                    <a:pt x="30157" y="100955"/>
                    <a:pt x="42655" y="100955"/>
                  </a:cubicBezTo>
                  <a:moveTo>
                    <a:pt x="42508" y="0"/>
                  </a:moveTo>
                  <a:cubicBezTo>
                    <a:pt x="29235" y="0"/>
                    <a:pt x="18246" y="5951"/>
                    <a:pt x="10713" y="17210"/>
                  </a:cubicBezTo>
                  <a:cubicBezTo>
                    <a:pt x="3734" y="27727"/>
                    <a:pt x="0" y="42834"/>
                    <a:pt x="0" y="60925"/>
                  </a:cubicBezTo>
                  <a:cubicBezTo>
                    <a:pt x="0" y="79399"/>
                    <a:pt x="3563" y="94131"/>
                    <a:pt x="10598" y="104713"/>
                  </a:cubicBezTo>
                  <a:cubicBezTo>
                    <a:pt x="18042" y="115907"/>
                    <a:pt x="29023" y="121834"/>
                    <a:pt x="42394" y="121834"/>
                  </a:cubicBezTo>
                  <a:cubicBezTo>
                    <a:pt x="55764" y="121834"/>
                    <a:pt x="66762" y="115890"/>
                    <a:pt x="74303" y="104631"/>
                  </a:cubicBezTo>
                  <a:cubicBezTo>
                    <a:pt x="81445" y="93976"/>
                    <a:pt x="85065" y="79277"/>
                    <a:pt x="85065" y="60941"/>
                  </a:cubicBezTo>
                  <a:cubicBezTo>
                    <a:pt x="85065" y="42475"/>
                    <a:pt x="81470" y="27744"/>
                    <a:pt x="74385" y="17145"/>
                  </a:cubicBezTo>
                  <a:cubicBezTo>
                    <a:pt x="66901" y="5960"/>
                    <a:pt x="55895" y="24"/>
                    <a:pt x="42590" y="24"/>
                  </a:cubicBezTo>
                  <a:close/>
                  <a:moveTo>
                    <a:pt x="42655" y="94433"/>
                  </a:moveTo>
                  <a:cubicBezTo>
                    <a:pt x="33891" y="94433"/>
                    <a:pt x="29447" y="83149"/>
                    <a:pt x="29447" y="60892"/>
                  </a:cubicBezTo>
                  <a:cubicBezTo>
                    <a:pt x="29447" y="27352"/>
                    <a:pt x="39051" y="27352"/>
                    <a:pt x="42206" y="27352"/>
                  </a:cubicBezTo>
                  <a:cubicBezTo>
                    <a:pt x="51068" y="27352"/>
                    <a:pt x="55560" y="38636"/>
                    <a:pt x="55560" y="60892"/>
                  </a:cubicBezTo>
                  <a:cubicBezTo>
                    <a:pt x="55560" y="73635"/>
                    <a:pt x="54109" y="82954"/>
                    <a:pt x="51248" y="88611"/>
                  </a:cubicBezTo>
                  <a:cubicBezTo>
                    <a:pt x="48623" y="93764"/>
                    <a:pt x="45435" y="94457"/>
                    <a:pt x="42655" y="94457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C93EED8A-6519-499B-8AEB-CA5256FC0A48}"/>
                </a:ext>
              </a:extLst>
            </p:cNvPr>
            <p:cNvSpPr/>
            <p:nvPr/>
          </p:nvSpPr>
          <p:spPr>
            <a:xfrm>
              <a:off x="6281394" y="3206698"/>
              <a:ext cx="78559" cy="118474"/>
            </a:xfrm>
            <a:custGeom>
              <a:avLst/>
              <a:gdLst>
                <a:gd name="connsiteX0" fmla="*/ 70211 w 78559"/>
                <a:gd name="connsiteY0" fmla="*/ 6522 h 118474"/>
                <a:gd name="connsiteX1" fmla="*/ 70211 w 78559"/>
                <a:gd name="connsiteY1" fmla="*/ 20830 h 118474"/>
                <a:gd name="connsiteX2" fmla="*/ 22615 w 78559"/>
                <a:gd name="connsiteY2" fmla="*/ 20830 h 118474"/>
                <a:gd name="connsiteX3" fmla="*/ 22615 w 78559"/>
                <a:gd name="connsiteY3" fmla="*/ 48998 h 118474"/>
                <a:gd name="connsiteX4" fmla="*/ 51835 w 78559"/>
                <a:gd name="connsiteY4" fmla="*/ 48998 h 118474"/>
                <a:gd name="connsiteX5" fmla="*/ 51835 w 78559"/>
                <a:gd name="connsiteY5" fmla="*/ 63346 h 118474"/>
                <a:gd name="connsiteX6" fmla="*/ 22615 w 78559"/>
                <a:gd name="connsiteY6" fmla="*/ 63346 h 118474"/>
                <a:gd name="connsiteX7" fmla="*/ 22615 w 78559"/>
                <a:gd name="connsiteY7" fmla="*/ 97685 h 118474"/>
                <a:gd name="connsiteX8" fmla="*/ 72012 w 78559"/>
                <a:gd name="connsiteY8" fmla="*/ 97685 h 118474"/>
                <a:gd name="connsiteX9" fmla="*/ 72012 w 78559"/>
                <a:gd name="connsiteY9" fmla="*/ 111993 h 118474"/>
                <a:gd name="connsiteX10" fmla="*/ 6522 w 78559"/>
                <a:gd name="connsiteY10" fmla="*/ 111993 h 118474"/>
                <a:gd name="connsiteX11" fmla="*/ 6522 w 78559"/>
                <a:gd name="connsiteY11" fmla="*/ 6522 h 118474"/>
                <a:gd name="connsiteX12" fmla="*/ 70235 w 78559"/>
                <a:gd name="connsiteY12" fmla="*/ 6522 h 118474"/>
                <a:gd name="connsiteX13" fmla="*/ 70235 w 78559"/>
                <a:gd name="connsiteY13" fmla="*/ 0 h 118474"/>
                <a:gd name="connsiteX14" fmla="*/ 6522 w 78559"/>
                <a:gd name="connsiteY14" fmla="*/ 0 h 118474"/>
                <a:gd name="connsiteX15" fmla="*/ 0 w 78559"/>
                <a:gd name="connsiteY15" fmla="*/ 6522 h 118474"/>
                <a:gd name="connsiteX16" fmla="*/ 0 w 78559"/>
                <a:gd name="connsiteY16" fmla="*/ 111953 h 118474"/>
                <a:gd name="connsiteX17" fmla="*/ 6522 w 78559"/>
                <a:gd name="connsiteY17" fmla="*/ 118475 h 118474"/>
                <a:gd name="connsiteX18" fmla="*/ 72037 w 78559"/>
                <a:gd name="connsiteY18" fmla="*/ 118475 h 118474"/>
                <a:gd name="connsiteX19" fmla="*/ 78559 w 78559"/>
                <a:gd name="connsiteY19" fmla="*/ 111953 h 118474"/>
                <a:gd name="connsiteX20" fmla="*/ 78559 w 78559"/>
                <a:gd name="connsiteY20" fmla="*/ 97645 h 118474"/>
                <a:gd name="connsiteX21" fmla="*/ 72037 w 78559"/>
                <a:gd name="connsiteY21" fmla="*/ 91123 h 118474"/>
                <a:gd name="connsiteX22" fmla="*/ 29162 w 78559"/>
                <a:gd name="connsiteY22" fmla="*/ 91123 h 118474"/>
                <a:gd name="connsiteX23" fmla="*/ 29162 w 78559"/>
                <a:gd name="connsiteY23" fmla="*/ 69868 h 118474"/>
                <a:gd name="connsiteX24" fmla="*/ 51859 w 78559"/>
                <a:gd name="connsiteY24" fmla="*/ 69868 h 118474"/>
                <a:gd name="connsiteX25" fmla="*/ 58381 w 78559"/>
                <a:gd name="connsiteY25" fmla="*/ 63346 h 118474"/>
                <a:gd name="connsiteX26" fmla="*/ 58381 w 78559"/>
                <a:gd name="connsiteY26" fmla="*/ 48998 h 118474"/>
                <a:gd name="connsiteX27" fmla="*/ 51859 w 78559"/>
                <a:gd name="connsiteY27" fmla="*/ 42475 h 118474"/>
                <a:gd name="connsiteX28" fmla="*/ 29162 w 78559"/>
                <a:gd name="connsiteY28" fmla="*/ 42475 h 118474"/>
                <a:gd name="connsiteX29" fmla="*/ 29162 w 78559"/>
                <a:gd name="connsiteY29" fmla="*/ 27352 h 118474"/>
                <a:gd name="connsiteX30" fmla="*/ 70235 w 78559"/>
                <a:gd name="connsiteY30" fmla="*/ 27352 h 118474"/>
                <a:gd name="connsiteX31" fmla="*/ 76757 w 78559"/>
                <a:gd name="connsiteY31" fmla="*/ 20830 h 118474"/>
                <a:gd name="connsiteX32" fmla="*/ 76757 w 78559"/>
                <a:gd name="connsiteY32" fmla="*/ 6522 h 118474"/>
                <a:gd name="connsiteX33" fmla="*/ 70235 w 78559"/>
                <a:gd name="connsiteY33" fmla="*/ 0 h 11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8559" h="118474">
                  <a:moveTo>
                    <a:pt x="70211" y="6522"/>
                  </a:moveTo>
                  <a:lnTo>
                    <a:pt x="70211" y="20830"/>
                  </a:lnTo>
                  <a:lnTo>
                    <a:pt x="22615" y="20830"/>
                  </a:lnTo>
                  <a:lnTo>
                    <a:pt x="22615" y="48998"/>
                  </a:lnTo>
                  <a:lnTo>
                    <a:pt x="51835" y="48998"/>
                  </a:lnTo>
                  <a:lnTo>
                    <a:pt x="51835" y="63346"/>
                  </a:lnTo>
                  <a:lnTo>
                    <a:pt x="22615" y="63346"/>
                  </a:lnTo>
                  <a:lnTo>
                    <a:pt x="22615" y="97685"/>
                  </a:lnTo>
                  <a:lnTo>
                    <a:pt x="72012" y="97685"/>
                  </a:lnTo>
                  <a:lnTo>
                    <a:pt x="72012" y="111993"/>
                  </a:lnTo>
                  <a:lnTo>
                    <a:pt x="6522" y="111993"/>
                  </a:lnTo>
                  <a:lnTo>
                    <a:pt x="6522" y="6522"/>
                  </a:lnTo>
                  <a:lnTo>
                    <a:pt x="70235" y="6522"/>
                  </a:lnTo>
                  <a:moveTo>
                    <a:pt x="70235" y="0"/>
                  </a:moveTo>
                  <a:lnTo>
                    <a:pt x="6522" y="0"/>
                  </a:lnTo>
                  <a:cubicBezTo>
                    <a:pt x="2919" y="0"/>
                    <a:pt x="0" y="2920"/>
                    <a:pt x="0" y="6522"/>
                  </a:cubicBezTo>
                  <a:lnTo>
                    <a:pt x="0" y="111953"/>
                  </a:lnTo>
                  <a:cubicBezTo>
                    <a:pt x="0" y="115554"/>
                    <a:pt x="2919" y="118475"/>
                    <a:pt x="6522" y="118475"/>
                  </a:cubicBezTo>
                  <a:lnTo>
                    <a:pt x="72037" y="118475"/>
                  </a:lnTo>
                  <a:cubicBezTo>
                    <a:pt x="75640" y="118475"/>
                    <a:pt x="78559" y="115554"/>
                    <a:pt x="78559" y="111953"/>
                  </a:cubicBezTo>
                  <a:lnTo>
                    <a:pt x="78559" y="97645"/>
                  </a:lnTo>
                  <a:cubicBezTo>
                    <a:pt x="78559" y="94043"/>
                    <a:pt x="75640" y="91123"/>
                    <a:pt x="72037" y="91123"/>
                  </a:cubicBezTo>
                  <a:lnTo>
                    <a:pt x="29162" y="91123"/>
                  </a:lnTo>
                  <a:lnTo>
                    <a:pt x="29162" y="69868"/>
                  </a:lnTo>
                  <a:lnTo>
                    <a:pt x="51859" y="69868"/>
                  </a:lnTo>
                  <a:cubicBezTo>
                    <a:pt x="55463" y="69868"/>
                    <a:pt x="58381" y="66948"/>
                    <a:pt x="58381" y="63346"/>
                  </a:cubicBezTo>
                  <a:lnTo>
                    <a:pt x="58381" y="48998"/>
                  </a:lnTo>
                  <a:cubicBezTo>
                    <a:pt x="58381" y="45396"/>
                    <a:pt x="55463" y="42475"/>
                    <a:pt x="51859" y="42475"/>
                  </a:cubicBezTo>
                  <a:lnTo>
                    <a:pt x="29162" y="42475"/>
                  </a:lnTo>
                  <a:lnTo>
                    <a:pt x="29162" y="27352"/>
                  </a:lnTo>
                  <a:lnTo>
                    <a:pt x="70235" y="27352"/>
                  </a:lnTo>
                  <a:cubicBezTo>
                    <a:pt x="73839" y="27352"/>
                    <a:pt x="76757" y="24432"/>
                    <a:pt x="76757" y="20830"/>
                  </a:cubicBezTo>
                  <a:lnTo>
                    <a:pt x="76757" y="6522"/>
                  </a:lnTo>
                  <a:cubicBezTo>
                    <a:pt x="76757" y="2920"/>
                    <a:pt x="73839" y="0"/>
                    <a:pt x="70235" y="0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A53FB8A3-4DD0-4218-A9D5-3C103B1E7E15}"/>
                </a:ext>
              </a:extLst>
            </p:cNvPr>
            <p:cNvSpPr/>
            <p:nvPr/>
          </p:nvSpPr>
          <p:spPr>
            <a:xfrm>
              <a:off x="6365708" y="3206698"/>
              <a:ext cx="86231" cy="118482"/>
            </a:xfrm>
            <a:custGeom>
              <a:avLst/>
              <a:gdLst>
                <a:gd name="connsiteX0" fmla="*/ 77924 w 86231"/>
                <a:gd name="connsiteY0" fmla="*/ 6522 h 118482"/>
                <a:gd name="connsiteX1" fmla="*/ 77924 w 86231"/>
                <a:gd name="connsiteY1" fmla="*/ 6522 h 118482"/>
                <a:gd name="connsiteX2" fmla="*/ 77924 w 86231"/>
                <a:gd name="connsiteY2" fmla="*/ 6522 h 118482"/>
                <a:gd name="connsiteX3" fmla="*/ 51835 w 86231"/>
                <a:gd name="connsiteY3" fmla="*/ 57427 h 118482"/>
                <a:gd name="connsiteX4" fmla="*/ 79701 w 86231"/>
                <a:gd name="connsiteY4" fmla="*/ 111953 h 118482"/>
                <a:gd name="connsiteX5" fmla="*/ 62230 w 86231"/>
                <a:gd name="connsiteY5" fmla="*/ 111953 h 118482"/>
                <a:gd name="connsiteX6" fmla="*/ 50001 w 86231"/>
                <a:gd name="connsiteY6" fmla="*/ 87552 h 118482"/>
                <a:gd name="connsiteX7" fmla="*/ 42468 w 86231"/>
                <a:gd name="connsiteY7" fmla="*/ 70080 h 118482"/>
                <a:gd name="connsiteX8" fmla="*/ 35131 w 86231"/>
                <a:gd name="connsiteY8" fmla="*/ 87552 h 118482"/>
                <a:gd name="connsiteX9" fmla="*/ 23081 w 86231"/>
                <a:gd name="connsiteY9" fmla="*/ 111953 h 118482"/>
                <a:gd name="connsiteX10" fmla="*/ 6515 w 86231"/>
                <a:gd name="connsiteY10" fmla="*/ 111953 h 118482"/>
                <a:gd name="connsiteX11" fmla="*/ 34380 w 86231"/>
                <a:gd name="connsiteY11" fmla="*/ 57281 h 118482"/>
                <a:gd name="connsiteX12" fmla="*/ 8292 w 86231"/>
                <a:gd name="connsiteY12" fmla="*/ 6522 h 118482"/>
                <a:gd name="connsiteX13" fmla="*/ 25763 w 86231"/>
                <a:gd name="connsiteY13" fmla="*/ 6522 h 118482"/>
                <a:gd name="connsiteX14" fmla="*/ 36606 w 86231"/>
                <a:gd name="connsiteY14" fmla="*/ 27760 h 118482"/>
                <a:gd name="connsiteX15" fmla="*/ 43683 w 86231"/>
                <a:gd name="connsiteY15" fmla="*/ 44628 h 118482"/>
                <a:gd name="connsiteX16" fmla="*/ 50759 w 86231"/>
                <a:gd name="connsiteY16" fmla="*/ 27760 h 118482"/>
                <a:gd name="connsiteX17" fmla="*/ 61154 w 86231"/>
                <a:gd name="connsiteY17" fmla="*/ 6563 h 118482"/>
                <a:gd name="connsiteX18" fmla="*/ 77924 w 86231"/>
                <a:gd name="connsiteY18" fmla="*/ 6563 h 118482"/>
                <a:gd name="connsiteX19" fmla="*/ 77924 w 86231"/>
                <a:gd name="connsiteY19" fmla="*/ 41 h 118482"/>
                <a:gd name="connsiteX20" fmla="*/ 61203 w 86231"/>
                <a:gd name="connsiteY20" fmla="*/ 41 h 118482"/>
                <a:gd name="connsiteX21" fmla="*/ 55341 w 86231"/>
                <a:gd name="connsiteY21" fmla="*/ 3701 h 118482"/>
                <a:gd name="connsiteX22" fmla="*/ 44955 w 86231"/>
                <a:gd name="connsiteY22" fmla="*/ 24939 h 118482"/>
                <a:gd name="connsiteX23" fmla="*/ 43732 w 86231"/>
                <a:gd name="connsiteY23" fmla="*/ 27483 h 118482"/>
                <a:gd name="connsiteX24" fmla="*/ 42509 w 86231"/>
                <a:gd name="connsiteY24" fmla="*/ 24939 h 118482"/>
                <a:gd name="connsiteX25" fmla="*/ 42460 w 86231"/>
                <a:gd name="connsiteY25" fmla="*/ 24833 h 118482"/>
                <a:gd name="connsiteX26" fmla="*/ 31617 w 86231"/>
                <a:gd name="connsiteY26" fmla="*/ 3636 h 118482"/>
                <a:gd name="connsiteX27" fmla="*/ 25812 w 86231"/>
                <a:gd name="connsiteY27" fmla="*/ 73 h 118482"/>
                <a:gd name="connsiteX28" fmla="*/ 8341 w 86231"/>
                <a:gd name="connsiteY28" fmla="*/ 73 h 118482"/>
                <a:gd name="connsiteX29" fmla="*/ 1827 w 86231"/>
                <a:gd name="connsiteY29" fmla="*/ 6603 h 118482"/>
                <a:gd name="connsiteX30" fmla="*/ 2528 w 86231"/>
                <a:gd name="connsiteY30" fmla="*/ 9539 h 118482"/>
                <a:gd name="connsiteX31" fmla="*/ 27059 w 86231"/>
                <a:gd name="connsiteY31" fmla="*/ 57321 h 118482"/>
                <a:gd name="connsiteX32" fmla="*/ 710 w 86231"/>
                <a:gd name="connsiteY32" fmla="*/ 109001 h 118482"/>
                <a:gd name="connsiteX33" fmla="*/ 3563 w 86231"/>
                <a:gd name="connsiteY33" fmla="*/ 117773 h 118482"/>
                <a:gd name="connsiteX34" fmla="*/ 6523 w 86231"/>
                <a:gd name="connsiteY34" fmla="*/ 118483 h 118482"/>
                <a:gd name="connsiteX35" fmla="*/ 23089 w 86231"/>
                <a:gd name="connsiteY35" fmla="*/ 118483 h 118482"/>
                <a:gd name="connsiteX36" fmla="*/ 28935 w 86231"/>
                <a:gd name="connsiteY36" fmla="*/ 114847 h 118482"/>
                <a:gd name="connsiteX37" fmla="*/ 40984 w 86231"/>
                <a:gd name="connsiteY37" fmla="*/ 90446 h 118482"/>
                <a:gd name="connsiteX38" fmla="*/ 40984 w 86231"/>
                <a:gd name="connsiteY38" fmla="*/ 90381 h 118482"/>
                <a:gd name="connsiteX39" fmla="*/ 42558 w 86231"/>
                <a:gd name="connsiteY39" fmla="*/ 87038 h 118482"/>
                <a:gd name="connsiteX40" fmla="*/ 44131 w 86231"/>
                <a:gd name="connsiteY40" fmla="*/ 90381 h 118482"/>
                <a:gd name="connsiteX41" fmla="*/ 44180 w 86231"/>
                <a:gd name="connsiteY41" fmla="*/ 90478 h 118482"/>
                <a:gd name="connsiteX42" fmla="*/ 56409 w 86231"/>
                <a:gd name="connsiteY42" fmla="*/ 114879 h 118482"/>
                <a:gd name="connsiteX43" fmla="*/ 62238 w 86231"/>
                <a:gd name="connsiteY43" fmla="*/ 118483 h 118482"/>
                <a:gd name="connsiteX44" fmla="*/ 79709 w 86231"/>
                <a:gd name="connsiteY44" fmla="*/ 118483 h 118482"/>
                <a:gd name="connsiteX45" fmla="*/ 86231 w 86231"/>
                <a:gd name="connsiteY45" fmla="*/ 111958 h 118482"/>
                <a:gd name="connsiteX46" fmla="*/ 85514 w 86231"/>
                <a:gd name="connsiteY46" fmla="*/ 108993 h 118482"/>
                <a:gd name="connsiteX47" fmla="*/ 59173 w 86231"/>
                <a:gd name="connsiteY47" fmla="*/ 57436 h 118482"/>
                <a:gd name="connsiteX48" fmla="*/ 83631 w 86231"/>
                <a:gd name="connsiteY48" fmla="*/ 9661 h 118482"/>
                <a:gd name="connsiteX49" fmla="*/ 81054 w 86231"/>
                <a:gd name="connsiteY49" fmla="*/ 805 h 118482"/>
                <a:gd name="connsiteX50" fmla="*/ 77924 w 86231"/>
                <a:gd name="connsiteY50" fmla="*/ 0 h 118482"/>
                <a:gd name="connsiteX51" fmla="*/ 77924 w 86231"/>
                <a:gd name="connsiteY51" fmla="*/ 13085 h 118482"/>
                <a:gd name="connsiteX52" fmla="*/ 77924 w 86231"/>
                <a:gd name="connsiteY52" fmla="*/ 13085 h 11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6231" h="118482">
                  <a:moveTo>
                    <a:pt x="77924" y="6522"/>
                  </a:moveTo>
                  <a:lnTo>
                    <a:pt x="77924" y="6522"/>
                  </a:lnTo>
                  <a:moveTo>
                    <a:pt x="77924" y="6522"/>
                  </a:moveTo>
                  <a:lnTo>
                    <a:pt x="51835" y="57427"/>
                  </a:lnTo>
                  <a:lnTo>
                    <a:pt x="79701" y="111953"/>
                  </a:lnTo>
                  <a:lnTo>
                    <a:pt x="62230" y="111953"/>
                  </a:lnTo>
                  <a:lnTo>
                    <a:pt x="50001" y="87552"/>
                  </a:lnTo>
                  <a:cubicBezTo>
                    <a:pt x="46536" y="80320"/>
                    <a:pt x="44123" y="74450"/>
                    <a:pt x="42468" y="70080"/>
                  </a:cubicBezTo>
                  <a:cubicBezTo>
                    <a:pt x="40348" y="76035"/>
                    <a:pt x="37894" y="81868"/>
                    <a:pt x="35131" y="87552"/>
                  </a:cubicBezTo>
                  <a:lnTo>
                    <a:pt x="23081" y="111953"/>
                  </a:lnTo>
                  <a:lnTo>
                    <a:pt x="6515" y="111953"/>
                  </a:lnTo>
                  <a:lnTo>
                    <a:pt x="34380" y="57281"/>
                  </a:lnTo>
                  <a:lnTo>
                    <a:pt x="8292" y="6522"/>
                  </a:lnTo>
                  <a:lnTo>
                    <a:pt x="25763" y="6522"/>
                  </a:lnTo>
                  <a:lnTo>
                    <a:pt x="36606" y="27760"/>
                  </a:lnTo>
                  <a:cubicBezTo>
                    <a:pt x="39280" y="33245"/>
                    <a:pt x="41644" y="38876"/>
                    <a:pt x="43683" y="44628"/>
                  </a:cubicBezTo>
                  <a:cubicBezTo>
                    <a:pt x="45696" y="38866"/>
                    <a:pt x="48061" y="33233"/>
                    <a:pt x="50759" y="27760"/>
                  </a:cubicBezTo>
                  <a:lnTo>
                    <a:pt x="61154" y="6563"/>
                  </a:lnTo>
                  <a:lnTo>
                    <a:pt x="77924" y="6563"/>
                  </a:lnTo>
                  <a:moveTo>
                    <a:pt x="77924" y="41"/>
                  </a:moveTo>
                  <a:lnTo>
                    <a:pt x="61203" y="41"/>
                  </a:lnTo>
                  <a:cubicBezTo>
                    <a:pt x="58708" y="40"/>
                    <a:pt x="56433" y="1461"/>
                    <a:pt x="55341" y="3701"/>
                  </a:cubicBezTo>
                  <a:lnTo>
                    <a:pt x="44955" y="24939"/>
                  </a:lnTo>
                  <a:cubicBezTo>
                    <a:pt x="44522" y="25809"/>
                    <a:pt x="44115" y="26657"/>
                    <a:pt x="43732" y="27483"/>
                  </a:cubicBezTo>
                  <a:cubicBezTo>
                    <a:pt x="43340" y="26667"/>
                    <a:pt x="42916" y="25852"/>
                    <a:pt x="42509" y="24939"/>
                  </a:cubicBezTo>
                  <a:lnTo>
                    <a:pt x="42460" y="24833"/>
                  </a:lnTo>
                  <a:lnTo>
                    <a:pt x="31617" y="3636"/>
                  </a:lnTo>
                  <a:cubicBezTo>
                    <a:pt x="30508" y="1452"/>
                    <a:pt x="28266" y="76"/>
                    <a:pt x="25812" y="73"/>
                  </a:cubicBezTo>
                  <a:lnTo>
                    <a:pt x="8341" y="73"/>
                  </a:lnTo>
                  <a:cubicBezTo>
                    <a:pt x="4737" y="78"/>
                    <a:pt x="1819" y="3001"/>
                    <a:pt x="1827" y="6603"/>
                  </a:cubicBezTo>
                  <a:cubicBezTo>
                    <a:pt x="1827" y="7623"/>
                    <a:pt x="2071" y="8628"/>
                    <a:pt x="2528" y="9539"/>
                  </a:cubicBezTo>
                  <a:lnTo>
                    <a:pt x="27059" y="57321"/>
                  </a:lnTo>
                  <a:lnTo>
                    <a:pt x="710" y="109001"/>
                  </a:lnTo>
                  <a:cubicBezTo>
                    <a:pt x="-921" y="112211"/>
                    <a:pt x="351" y="116138"/>
                    <a:pt x="3563" y="117773"/>
                  </a:cubicBezTo>
                  <a:cubicBezTo>
                    <a:pt x="4477" y="118240"/>
                    <a:pt x="5496" y="118483"/>
                    <a:pt x="6523" y="118483"/>
                  </a:cubicBezTo>
                  <a:lnTo>
                    <a:pt x="23089" y="118483"/>
                  </a:lnTo>
                  <a:cubicBezTo>
                    <a:pt x="25567" y="118481"/>
                    <a:pt x="27834" y="117072"/>
                    <a:pt x="28935" y="114847"/>
                  </a:cubicBezTo>
                  <a:lnTo>
                    <a:pt x="40984" y="90446"/>
                  </a:lnTo>
                  <a:lnTo>
                    <a:pt x="40984" y="90381"/>
                  </a:lnTo>
                  <a:cubicBezTo>
                    <a:pt x="41530" y="89245"/>
                    <a:pt x="42052" y="88130"/>
                    <a:pt x="42558" y="87038"/>
                  </a:cubicBezTo>
                  <a:cubicBezTo>
                    <a:pt x="43071" y="88147"/>
                    <a:pt x="43601" y="89264"/>
                    <a:pt x="44131" y="90381"/>
                  </a:cubicBezTo>
                  <a:lnTo>
                    <a:pt x="44180" y="90478"/>
                  </a:lnTo>
                  <a:lnTo>
                    <a:pt x="56409" y="114879"/>
                  </a:lnTo>
                  <a:cubicBezTo>
                    <a:pt x="57510" y="117087"/>
                    <a:pt x="59768" y="118481"/>
                    <a:pt x="62238" y="118483"/>
                  </a:cubicBezTo>
                  <a:lnTo>
                    <a:pt x="79709" y="118483"/>
                  </a:lnTo>
                  <a:cubicBezTo>
                    <a:pt x="83313" y="118481"/>
                    <a:pt x="86231" y="115559"/>
                    <a:pt x="86231" y="111958"/>
                  </a:cubicBezTo>
                  <a:cubicBezTo>
                    <a:pt x="86231" y="110927"/>
                    <a:pt x="85987" y="109911"/>
                    <a:pt x="85514" y="108993"/>
                  </a:cubicBezTo>
                  <a:lnTo>
                    <a:pt x="59173" y="57436"/>
                  </a:lnTo>
                  <a:lnTo>
                    <a:pt x="83631" y="9661"/>
                  </a:lnTo>
                  <a:cubicBezTo>
                    <a:pt x="85367" y="6503"/>
                    <a:pt x="84210" y="2538"/>
                    <a:pt x="81054" y="805"/>
                  </a:cubicBezTo>
                  <a:cubicBezTo>
                    <a:pt x="80092" y="278"/>
                    <a:pt x="79016" y="2"/>
                    <a:pt x="77924" y="0"/>
                  </a:cubicBezTo>
                  <a:close/>
                  <a:moveTo>
                    <a:pt x="77924" y="13085"/>
                  </a:moveTo>
                  <a:lnTo>
                    <a:pt x="77924" y="13085"/>
                  </a:ln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47D7B2C8-EC3E-49E2-B1A3-B218DB91A186}"/>
                </a:ext>
              </a:extLst>
            </p:cNvPr>
            <p:cNvSpPr/>
            <p:nvPr/>
          </p:nvSpPr>
          <p:spPr>
            <a:xfrm>
              <a:off x="6462090" y="3206698"/>
              <a:ext cx="78559" cy="118474"/>
            </a:xfrm>
            <a:custGeom>
              <a:avLst/>
              <a:gdLst>
                <a:gd name="connsiteX0" fmla="*/ 70235 w 78559"/>
                <a:gd name="connsiteY0" fmla="*/ 6522 h 118474"/>
                <a:gd name="connsiteX1" fmla="*/ 70235 w 78559"/>
                <a:gd name="connsiteY1" fmla="*/ 20830 h 118474"/>
                <a:gd name="connsiteX2" fmla="*/ 22640 w 78559"/>
                <a:gd name="connsiteY2" fmla="*/ 20830 h 118474"/>
                <a:gd name="connsiteX3" fmla="*/ 22640 w 78559"/>
                <a:gd name="connsiteY3" fmla="*/ 48998 h 118474"/>
                <a:gd name="connsiteX4" fmla="*/ 51859 w 78559"/>
                <a:gd name="connsiteY4" fmla="*/ 48998 h 118474"/>
                <a:gd name="connsiteX5" fmla="*/ 51859 w 78559"/>
                <a:gd name="connsiteY5" fmla="*/ 63346 h 118474"/>
                <a:gd name="connsiteX6" fmla="*/ 22640 w 78559"/>
                <a:gd name="connsiteY6" fmla="*/ 63346 h 118474"/>
                <a:gd name="connsiteX7" fmla="*/ 22640 w 78559"/>
                <a:gd name="connsiteY7" fmla="*/ 97685 h 118474"/>
                <a:gd name="connsiteX8" fmla="*/ 72037 w 78559"/>
                <a:gd name="connsiteY8" fmla="*/ 97685 h 118474"/>
                <a:gd name="connsiteX9" fmla="*/ 72037 w 78559"/>
                <a:gd name="connsiteY9" fmla="*/ 111993 h 118474"/>
                <a:gd name="connsiteX10" fmla="*/ 6522 w 78559"/>
                <a:gd name="connsiteY10" fmla="*/ 111993 h 118474"/>
                <a:gd name="connsiteX11" fmla="*/ 6522 w 78559"/>
                <a:gd name="connsiteY11" fmla="*/ 6522 h 118474"/>
                <a:gd name="connsiteX12" fmla="*/ 70227 w 78559"/>
                <a:gd name="connsiteY12" fmla="*/ 6522 h 118474"/>
                <a:gd name="connsiteX13" fmla="*/ 70227 w 78559"/>
                <a:gd name="connsiteY13" fmla="*/ 0 h 118474"/>
                <a:gd name="connsiteX14" fmla="*/ 6522 w 78559"/>
                <a:gd name="connsiteY14" fmla="*/ 0 h 118474"/>
                <a:gd name="connsiteX15" fmla="*/ 0 w 78559"/>
                <a:gd name="connsiteY15" fmla="*/ 6522 h 118474"/>
                <a:gd name="connsiteX16" fmla="*/ 0 w 78559"/>
                <a:gd name="connsiteY16" fmla="*/ 111953 h 118474"/>
                <a:gd name="connsiteX17" fmla="*/ 6522 w 78559"/>
                <a:gd name="connsiteY17" fmla="*/ 118475 h 118474"/>
                <a:gd name="connsiteX18" fmla="*/ 72037 w 78559"/>
                <a:gd name="connsiteY18" fmla="*/ 118475 h 118474"/>
                <a:gd name="connsiteX19" fmla="*/ 78559 w 78559"/>
                <a:gd name="connsiteY19" fmla="*/ 111953 h 118474"/>
                <a:gd name="connsiteX20" fmla="*/ 78559 w 78559"/>
                <a:gd name="connsiteY20" fmla="*/ 97645 h 118474"/>
                <a:gd name="connsiteX21" fmla="*/ 72037 w 78559"/>
                <a:gd name="connsiteY21" fmla="*/ 91123 h 118474"/>
                <a:gd name="connsiteX22" fmla="*/ 29154 w 78559"/>
                <a:gd name="connsiteY22" fmla="*/ 91123 h 118474"/>
                <a:gd name="connsiteX23" fmla="*/ 29154 w 78559"/>
                <a:gd name="connsiteY23" fmla="*/ 69868 h 118474"/>
                <a:gd name="connsiteX24" fmla="*/ 51851 w 78559"/>
                <a:gd name="connsiteY24" fmla="*/ 69868 h 118474"/>
                <a:gd name="connsiteX25" fmla="*/ 58373 w 78559"/>
                <a:gd name="connsiteY25" fmla="*/ 63346 h 118474"/>
                <a:gd name="connsiteX26" fmla="*/ 58373 w 78559"/>
                <a:gd name="connsiteY26" fmla="*/ 48998 h 118474"/>
                <a:gd name="connsiteX27" fmla="*/ 51851 w 78559"/>
                <a:gd name="connsiteY27" fmla="*/ 42475 h 118474"/>
                <a:gd name="connsiteX28" fmla="*/ 29154 w 78559"/>
                <a:gd name="connsiteY28" fmla="*/ 42475 h 118474"/>
                <a:gd name="connsiteX29" fmla="*/ 29154 w 78559"/>
                <a:gd name="connsiteY29" fmla="*/ 27352 h 118474"/>
                <a:gd name="connsiteX30" fmla="*/ 70227 w 78559"/>
                <a:gd name="connsiteY30" fmla="*/ 27352 h 118474"/>
                <a:gd name="connsiteX31" fmla="*/ 76749 w 78559"/>
                <a:gd name="connsiteY31" fmla="*/ 20830 h 118474"/>
                <a:gd name="connsiteX32" fmla="*/ 76749 w 78559"/>
                <a:gd name="connsiteY32" fmla="*/ 6522 h 118474"/>
                <a:gd name="connsiteX33" fmla="*/ 70227 w 78559"/>
                <a:gd name="connsiteY33" fmla="*/ 0 h 11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8559" h="118474">
                  <a:moveTo>
                    <a:pt x="70235" y="6522"/>
                  </a:moveTo>
                  <a:lnTo>
                    <a:pt x="70235" y="20830"/>
                  </a:lnTo>
                  <a:lnTo>
                    <a:pt x="22640" y="20830"/>
                  </a:lnTo>
                  <a:lnTo>
                    <a:pt x="22640" y="48998"/>
                  </a:lnTo>
                  <a:lnTo>
                    <a:pt x="51859" y="48998"/>
                  </a:lnTo>
                  <a:lnTo>
                    <a:pt x="51859" y="63346"/>
                  </a:lnTo>
                  <a:lnTo>
                    <a:pt x="22640" y="63346"/>
                  </a:lnTo>
                  <a:lnTo>
                    <a:pt x="22640" y="97685"/>
                  </a:lnTo>
                  <a:lnTo>
                    <a:pt x="72037" y="97685"/>
                  </a:lnTo>
                  <a:lnTo>
                    <a:pt x="72037" y="111993"/>
                  </a:lnTo>
                  <a:lnTo>
                    <a:pt x="6522" y="111993"/>
                  </a:lnTo>
                  <a:lnTo>
                    <a:pt x="6522" y="6522"/>
                  </a:lnTo>
                  <a:lnTo>
                    <a:pt x="70227" y="6522"/>
                  </a:lnTo>
                  <a:moveTo>
                    <a:pt x="70227" y="0"/>
                  </a:moveTo>
                  <a:lnTo>
                    <a:pt x="6522" y="0"/>
                  </a:lnTo>
                  <a:cubicBezTo>
                    <a:pt x="2919" y="0"/>
                    <a:pt x="0" y="2920"/>
                    <a:pt x="0" y="6522"/>
                  </a:cubicBezTo>
                  <a:lnTo>
                    <a:pt x="0" y="111953"/>
                  </a:lnTo>
                  <a:cubicBezTo>
                    <a:pt x="0" y="115554"/>
                    <a:pt x="2919" y="118475"/>
                    <a:pt x="6522" y="118475"/>
                  </a:cubicBezTo>
                  <a:lnTo>
                    <a:pt x="72037" y="118475"/>
                  </a:lnTo>
                  <a:cubicBezTo>
                    <a:pt x="75640" y="118475"/>
                    <a:pt x="78559" y="115554"/>
                    <a:pt x="78559" y="111953"/>
                  </a:cubicBezTo>
                  <a:lnTo>
                    <a:pt x="78559" y="97645"/>
                  </a:lnTo>
                  <a:cubicBezTo>
                    <a:pt x="78559" y="94043"/>
                    <a:pt x="75640" y="91123"/>
                    <a:pt x="72037" y="91123"/>
                  </a:cubicBezTo>
                  <a:lnTo>
                    <a:pt x="29154" y="91123"/>
                  </a:lnTo>
                  <a:lnTo>
                    <a:pt x="29154" y="69868"/>
                  </a:lnTo>
                  <a:lnTo>
                    <a:pt x="51851" y="69868"/>
                  </a:lnTo>
                  <a:cubicBezTo>
                    <a:pt x="55454" y="69868"/>
                    <a:pt x="58373" y="66948"/>
                    <a:pt x="58373" y="63346"/>
                  </a:cubicBezTo>
                  <a:lnTo>
                    <a:pt x="58373" y="48998"/>
                  </a:lnTo>
                  <a:cubicBezTo>
                    <a:pt x="58373" y="45396"/>
                    <a:pt x="55454" y="42475"/>
                    <a:pt x="51851" y="42475"/>
                  </a:cubicBezTo>
                  <a:lnTo>
                    <a:pt x="29154" y="42475"/>
                  </a:lnTo>
                  <a:lnTo>
                    <a:pt x="29154" y="27352"/>
                  </a:lnTo>
                  <a:lnTo>
                    <a:pt x="70227" y="27352"/>
                  </a:lnTo>
                  <a:cubicBezTo>
                    <a:pt x="73830" y="27352"/>
                    <a:pt x="76749" y="24432"/>
                    <a:pt x="76749" y="20830"/>
                  </a:cubicBezTo>
                  <a:lnTo>
                    <a:pt x="76749" y="6522"/>
                  </a:lnTo>
                  <a:cubicBezTo>
                    <a:pt x="76749" y="2920"/>
                    <a:pt x="73830" y="0"/>
                    <a:pt x="70227" y="0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EEEF9498-C52F-40DD-934B-7E4F3C11AAC4}"/>
                </a:ext>
              </a:extLst>
            </p:cNvPr>
            <p:cNvSpPr/>
            <p:nvPr/>
          </p:nvSpPr>
          <p:spPr>
            <a:xfrm>
              <a:off x="6547456" y="3204953"/>
              <a:ext cx="83982" cy="121858"/>
            </a:xfrm>
            <a:custGeom>
              <a:avLst/>
              <a:gdLst>
                <a:gd name="connsiteX0" fmla="*/ 44954 w 83982"/>
                <a:gd name="connsiteY0" fmla="*/ 6612 h 121858"/>
                <a:gd name="connsiteX1" fmla="*/ 77035 w 83982"/>
                <a:gd name="connsiteY1" fmla="*/ 29659 h 121858"/>
                <a:gd name="connsiteX2" fmla="*/ 63175 w 83982"/>
                <a:gd name="connsiteY2" fmla="*/ 36133 h 121858"/>
                <a:gd name="connsiteX3" fmla="*/ 44799 w 83982"/>
                <a:gd name="connsiteY3" fmla="*/ 20773 h 121858"/>
                <a:gd name="connsiteX4" fmla="*/ 22787 w 83982"/>
                <a:gd name="connsiteY4" fmla="*/ 60982 h 121858"/>
                <a:gd name="connsiteX5" fmla="*/ 45076 w 83982"/>
                <a:gd name="connsiteY5" fmla="*/ 101199 h 121858"/>
                <a:gd name="connsiteX6" fmla="*/ 64349 w 83982"/>
                <a:gd name="connsiteY6" fmla="*/ 85709 h 121858"/>
                <a:gd name="connsiteX7" fmla="*/ 77458 w 83982"/>
                <a:gd name="connsiteY7" fmla="*/ 92786 h 121858"/>
                <a:gd name="connsiteX8" fmla="*/ 44620 w 83982"/>
                <a:gd name="connsiteY8" fmla="*/ 115377 h 121858"/>
                <a:gd name="connsiteX9" fmla="*/ 6522 w 83982"/>
                <a:gd name="connsiteY9" fmla="*/ 61007 h 121858"/>
                <a:gd name="connsiteX10" fmla="*/ 44921 w 83982"/>
                <a:gd name="connsiteY10" fmla="*/ 6636 h 121858"/>
                <a:gd name="connsiteX11" fmla="*/ 44921 w 83982"/>
                <a:gd name="connsiteY11" fmla="*/ 114 h 121858"/>
                <a:gd name="connsiteX12" fmla="*/ 11544 w 83982"/>
                <a:gd name="connsiteY12" fmla="*/ 17235 h 121858"/>
                <a:gd name="connsiteX13" fmla="*/ 0 w 83982"/>
                <a:gd name="connsiteY13" fmla="*/ 60966 h 121858"/>
                <a:gd name="connsiteX14" fmla="*/ 11055 w 83982"/>
                <a:gd name="connsiteY14" fmla="*/ 104509 h 121858"/>
                <a:gd name="connsiteX15" fmla="*/ 44620 w 83982"/>
                <a:gd name="connsiteY15" fmla="*/ 121858 h 121858"/>
                <a:gd name="connsiteX16" fmla="*/ 83345 w 83982"/>
                <a:gd name="connsiteY16" fmla="*/ 95558 h 121858"/>
                <a:gd name="connsiteX17" fmla="*/ 80557 w 83982"/>
                <a:gd name="connsiteY17" fmla="*/ 87005 h 121858"/>
                <a:gd name="connsiteX18" fmla="*/ 67455 w 83982"/>
                <a:gd name="connsiteY18" fmla="*/ 79929 h 121858"/>
                <a:gd name="connsiteX19" fmla="*/ 64349 w 83982"/>
                <a:gd name="connsiteY19" fmla="*/ 79114 h 121858"/>
                <a:gd name="connsiteX20" fmla="*/ 58536 w 83982"/>
                <a:gd name="connsiteY20" fmla="*/ 82684 h 121858"/>
                <a:gd name="connsiteX21" fmla="*/ 45076 w 83982"/>
                <a:gd name="connsiteY21" fmla="*/ 94628 h 121858"/>
                <a:gd name="connsiteX22" fmla="*/ 29309 w 83982"/>
                <a:gd name="connsiteY22" fmla="*/ 60933 h 121858"/>
                <a:gd name="connsiteX23" fmla="*/ 44799 w 83982"/>
                <a:gd name="connsiteY23" fmla="*/ 27246 h 121858"/>
                <a:gd name="connsiteX24" fmla="*/ 57240 w 83982"/>
                <a:gd name="connsiteY24" fmla="*/ 38799 h 121858"/>
                <a:gd name="connsiteX25" fmla="*/ 60925 w 83982"/>
                <a:gd name="connsiteY25" fmla="*/ 42206 h 121858"/>
                <a:gd name="connsiteX26" fmla="*/ 65931 w 83982"/>
                <a:gd name="connsiteY26" fmla="*/ 41994 h 121858"/>
                <a:gd name="connsiteX27" fmla="*/ 79790 w 83982"/>
                <a:gd name="connsiteY27" fmla="*/ 35472 h 121858"/>
                <a:gd name="connsiteX28" fmla="*/ 83051 w 83982"/>
                <a:gd name="connsiteY28" fmla="*/ 27018 h 121858"/>
                <a:gd name="connsiteX29" fmla="*/ 68841 w 83982"/>
                <a:gd name="connsiteY29" fmla="*/ 7256 h 121858"/>
                <a:gd name="connsiteX30" fmla="*/ 44962 w 83982"/>
                <a:gd name="connsiteY30" fmla="*/ 0 h 12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3982" h="121858">
                  <a:moveTo>
                    <a:pt x="44954" y="6612"/>
                  </a:moveTo>
                  <a:cubicBezTo>
                    <a:pt x="61675" y="6612"/>
                    <a:pt x="70708" y="14765"/>
                    <a:pt x="77035" y="29659"/>
                  </a:cubicBezTo>
                  <a:lnTo>
                    <a:pt x="63175" y="36133"/>
                  </a:lnTo>
                  <a:cubicBezTo>
                    <a:pt x="58202" y="25290"/>
                    <a:pt x="53685" y="20773"/>
                    <a:pt x="44799" y="20773"/>
                  </a:cubicBezTo>
                  <a:cubicBezTo>
                    <a:pt x="31094" y="20773"/>
                    <a:pt x="22787" y="33573"/>
                    <a:pt x="22787" y="60982"/>
                  </a:cubicBezTo>
                  <a:cubicBezTo>
                    <a:pt x="22787" y="88245"/>
                    <a:pt x="31217" y="101199"/>
                    <a:pt x="45076" y="101199"/>
                  </a:cubicBezTo>
                  <a:cubicBezTo>
                    <a:pt x="54264" y="101199"/>
                    <a:pt x="59082" y="96071"/>
                    <a:pt x="64349" y="85709"/>
                  </a:cubicBezTo>
                  <a:lnTo>
                    <a:pt x="77458" y="92786"/>
                  </a:lnTo>
                  <a:cubicBezTo>
                    <a:pt x="71132" y="106042"/>
                    <a:pt x="61487" y="115377"/>
                    <a:pt x="44620" y="115377"/>
                  </a:cubicBezTo>
                  <a:cubicBezTo>
                    <a:pt x="20227" y="115377"/>
                    <a:pt x="6522" y="94742"/>
                    <a:pt x="6522" y="61007"/>
                  </a:cubicBezTo>
                  <a:cubicBezTo>
                    <a:pt x="6522" y="26969"/>
                    <a:pt x="21278" y="6636"/>
                    <a:pt x="44921" y="6636"/>
                  </a:cubicBezTo>
                  <a:moveTo>
                    <a:pt x="44921" y="114"/>
                  </a:moveTo>
                  <a:cubicBezTo>
                    <a:pt x="31062" y="114"/>
                    <a:pt x="19534" y="6049"/>
                    <a:pt x="11544" y="17235"/>
                  </a:cubicBezTo>
                  <a:cubicBezTo>
                    <a:pt x="3987" y="27833"/>
                    <a:pt x="0" y="42973"/>
                    <a:pt x="0" y="60966"/>
                  </a:cubicBezTo>
                  <a:cubicBezTo>
                    <a:pt x="0" y="79236"/>
                    <a:pt x="3718" y="93886"/>
                    <a:pt x="11055" y="104509"/>
                  </a:cubicBezTo>
                  <a:cubicBezTo>
                    <a:pt x="18898" y="115858"/>
                    <a:pt x="30499" y="121858"/>
                    <a:pt x="44620" y="121858"/>
                  </a:cubicBezTo>
                  <a:cubicBezTo>
                    <a:pt x="62229" y="121858"/>
                    <a:pt x="74890" y="113257"/>
                    <a:pt x="83345" y="95558"/>
                  </a:cubicBezTo>
                  <a:cubicBezTo>
                    <a:pt x="84845" y="92420"/>
                    <a:pt x="83614" y="88656"/>
                    <a:pt x="80557" y="87005"/>
                  </a:cubicBezTo>
                  <a:lnTo>
                    <a:pt x="67455" y="79929"/>
                  </a:lnTo>
                  <a:cubicBezTo>
                    <a:pt x="66501" y="79402"/>
                    <a:pt x="65433" y="79123"/>
                    <a:pt x="64349" y="79114"/>
                  </a:cubicBezTo>
                  <a:cubicBezTo>
                    <a:pt x="61895" y="79115"/>
                    <a:pt x="59645" y="80495"/>
                    <a:pt x="58536" y="82684"/>
                  </a:cubicBezTo>
                  <a:cubicBezTo>
                    <a:pt x="53351" y="92900"/>
                    <a:pt x="50196" y="94628"/>
                    <a:pt x="45076" y="94628"/>
                  </a:cubicBezTo>
                  <a:cubicBezTo>
                    <a:pt x="32032" y="94628"/>
                    <a:pt x="29309" y="76301"/>
                    <a:pt x="29309" y="60933"/>
                  </a:cubicBezTo>
                  <a:cubicBezTo>
                    <a:pt x="29309" y="45565"/>
                    <a:pt x="31991" y="27246"/>
                    <a:pt x="44799" y="27246"/>
                  </a:cubicBezTo>
                  <a:cubicBezTo>
                    <a:pt x="49242" y="27246"/>
                    <a:pt x="52299" y="28062"/>
                    <a:pt x="57240" y="38799"/>
                  </a:cubicBezTo>
                  <a:cubicBezTo>
                    <a:pt x="57965" y="40381"/>
                    <a:pt x="59294" y="41607"/>
                    <a:pt x="60925" y="42206"/>
                  </a:cubicBezTo>
                  <a:cubicBezTo>
                    <a:pt x="62555" y="42805"/>
                    <a:pt x="64357" y="42729"/>
                    <a:pt x="65931" y="41994"/>
                  </a:cubicBezTo>
                  <a:lnTo>
                    <a:pt x="79790" y="35472"/>
                  </a:lnTo>
                  <a:cubicBezTo>
                    <a:pt x="82978" y="33993"/>
                    <a:pt x="84421" y="30254"/>
                    <a:pt x="83051" y="27018"/>
                  </a:cubicBezTo>
                  <a:cubicBezTo>
                    <a:pt x="79268" y="18099"/>
                    <a:pt x="74621" y="11634"/>
                    <a:pt x="68841" y="7256"/>
                  </a:cubicBezTo>
                  <a:cubicBezTo>
                    <a:pt x="62401" y="2364"/>
                    <a:pt x="54590" y="0"/>
                    <a:pt x="44962" y="0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09AB2503-2053-4D7E-81F2-D42736FA60ED}"/>
                </a:ext>
              </a:extLst>
            </p:cNvPr>
            <p:cNvSpPr/>
            <p:nvPr/>
          </p:nvSpPr>
          <p:spPr>
            <a:xfrm>
              <a:off x="6640405" y="3206681"/>
              <a:ext cx="79015" cy="120146"/>
            </a:xfrm>
            <a:custGeom>
              <a:avLst/>
              <a:gdLst>
                <a:gd name="connsiteX0" fmla="*/ 72494 w 79015"/>
                <a:gd name="connsiteY0" fmla="*/ 6538 h 120146"/>
                <a:gd name="connsiteX1" fmla="*/ 72494 w 79015"/>
                <a:gd name="connsiteY1" fmla="*/ 75836 h 120146"/>
                <a:gd name="connsiteX2" fmla="*/ 39353 w 79015"/>
                <a:gd name="connsiteY2" fmla="*/ 113640 h 120146"/>
                <a:gd name="connsiteX3" fmla="*/ 6522 w 79015"/>
                <a:gd name="connsiteY3" fmla="*/ 75991 h 120146"/>
                <a:gd name="connsiteX4" fmla="*/ 6522 w 79015"/>
                <a:gd name="connsiteY4" fmla="*/ 6538 h 120146"/>
                <a:gd name="connsiteX5" fmla="*/ 22640 w 79015"/>
                <a:gd name="connsiteY5" fmla="*/ 6538 h 120146"/>
                <a:gd name="connsiteX6" fmla="*/ 22640 w 79015"/>
                <a:gd name="connsiteY6" fmla="*/ 75975 h 120146"/>
                <a:gd name="connsiteX7" fmla="*/ 39809 w 79015"/>
                <a:gd name="connsiteY7" fmla="*/ 99169 h 120146"/>
                <a:gd name="connsiteX8" fmla="*/ 56376 w 79015"/>
                <a:gd name="connsiteY8" fmla="*/ 76122 h 120146"/>
                <a:gd name="connsiteX9" fmla="*/ 56376 w 79015"/>
                <a:gd name="connsiteY9" fmla="*/ 6538 h 120146"/>
                <a:gd name="connsiteX10" fmla="*/ 72494 w 79015"/>
                <a:gd name="connsiteY10" fmla="*/ 6538 h 120146"/>
                <a:gd name="connsiteX11" fmla="*/ 72494 w 79015"/>
                <a:gd name="connsiteY11" fmla="*/ 16 h 120146"/>
                <a:gd name="connsiteX12" fmla="*/ 56376 w 79015"/>
                <a:gd name="connsiteY12" fmla="*/ 16 h 120146"/>
                <a:gd name="connsiteX13" fmla="*/ 49854 w 79015"/>
                <a:gd name="connsiteY13" fmla="*/ 6538 h 120146"/>
                <a:gd name="connsiteX14" fmla="*/ 49854 w 79015"/>
                <a:gd name="connsiteY14" fmla="*/ 76122 h 120146"/>
                <a:gd name="connsiteX15" fmla="*/ 39809 w 79015"/>
                <a:gd name="connsiteY15" fmla="*/ 92647 h 120146"/>
                <a:gd name="connsiteX16" fmla="*/ 29162 w 79015"/>
                <a:gd name="connsiteY16" fmla="*/ 75975 h 120146"/>
                <a:gd name="connsiteX17" fmla="*/ 29162 w 79015"/>
                <a:gd name="connsiteY17" fmla="*/ 6538 h 120146"/>
                <a:gd name="connsiteX18" fmla="*/ 22640 w 79015"/>
                <a:gd name="connsiteY18" fmla="*/ 16 h 120146"/>
                <a:gd name="connsiteX19" fmla="*/ 6522 w 79015"/>
                <a:gd name="connsiteY19" fmla="*/ 16 h 120146"/>
                <a:gd name="connsiteX20" fmla="*/ 0 w 79015"/>
                <a:gd name="connsiteY20" fmla="*/ 6538 h 120146"/>
                <a:gd name="connsiteX21" fmla="*/ 0 w 79015"/>
                <a:gd name="connsiteY21" fmla="*/ 75975 h 120146"/>
                <a:gd name="connsiteX22" fmla="*/ 39353 w 79015"/>
                <a:gd name="connsiteY22" fmla="*/ 120146 h 120146"/>
                <a:gd name="connsiteX23" fmla="*/ 68646 w 79015"/>
                <a:gd name="connsiteY23" fmla="*/ 108325 h 120146"/>
                <a:gd name="connsiteX24" fmla="*/ 79016 w 79015"/>
                <a:gd name="connsiteY24" fmla="*/ 75820 h 120146"/>
                <a:gd name="connsiteX25" fmla="*/ 79016 w 79015"/>
                <a:gd name="connsiteY25" fmla="*/ 6522 h 120146"/>
                <a:gd name="connsiteX26" fmla="*/ 72494 w 79015"/>
                <a:gd name="connsiteY26" fmla="*/ 0 h 12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015" h="120146">
                  <a:moveTo>
                    <a:pt x="72494" y="6538"/>
                  </a:moveTo>
                  <a:lnTo>
                    <a:pt x="72494" y="75836"/>
                  </a:lnTo>
                  <a:cubicBezTo>
                    <a:pt x="72494" y="100539"/>
                    <a:pt x="60265" y="113640"/>
                    <a:pt x="39353" y="113640"/>
                  </a:cubicBezTo>
                  <a:cubicBezTo>
                    <a:pt x="18873" y="113640"/>
                    <a:pt x="6522" y="100686"/>
                    <a:pt x="6522" y="75991"/>
                  </a:cubicBezTo>
                  <a:lnTo>
                    <a:pt x="6522" y="6538"/>
                  </a:lnTo>
                  <a:lnTo>
                    <a:pt x="22640" y="6538"/>
                  </a:lnTo>
                  <a:lnTo>
                    <a:pt x="22640" y="75975"/>
                  </a:lnTo>
                  <a:cubicBezTo>
                    <a:pt x="22640" y="91465"/>
                    <a:pt x="28062" y="99169"/>
                    <a:pt x="39809" y="99169"/>
                  </a:cubicBezTo>
                  <a:cubicBezTo>
                    <a:pt x="51557" y="99169"/>
                    <a:pt x="56376" y="91636"/>
                    <a:pt x="56376" y="76122"/>
                  </a:cubicBezTo>
                  <a:lnTo>
                    <a:pt x="56376" y="6538"/>
                  </a:lnTo>
                  <a:lnTo>
                    <a:pt x="72494" y="6538"/>
                  </a:lnTo>
                  <a:moveTo>
                    <a:pt x="72494" y="16"/>
                  </a:moveTo>
                  <a:lnTo>
                    <a:pt x="56376" y="16"/>
                  </a:lnTo>
                  <a:cubicBezTo>
                    <a:pt x="52772" y="16"/>
                    <a:pt x="49854" y="2936"/>
                    <a:pt x="49854" y="6538"/>
                  </a:cubicBezTo>
                  <a:lnTo>
                    <a:pt x="49854" y="76122"/>
                  </a:lnTo>
                  <a:cubicBezTo>
                    <a:pt x="49854" y="92647"/>
                    <a:pt x="44049" y="92647"/>
                    <a:pt x="39809" y="92647"/>
                  </a:cubicBezTo>
                  <a:cubicBezTo>
                    <a:pt x="35823" y="92647"/>
                    <a:pt x="29162" y="92647"/>
                    <a:pt x="29162" y="75975"/>
                  </a:cubicBezTo>
                  <a:lnTo>
                    <a:pt x="29162" y="6538"/>
                  </a:lnTo>
                  <a:cubicBezTo>
                    <a:pt x="29162" y="2936"/>
                    <a:pt x="26243" y="16"/>
                    <a:pt x="22640" y="16"/>
                  </a:cubicBezTo>
                  <a:lnTo>
                    <a:pt x="6522" y="16"/>
                  </a:lnTo>
                  <a:cubicBezTo>
                    <a:pt x="2919" y="16"/>
                    <a:pt x="0" y="2936"/>
                    <a:pt x="0" y="6538"/>
                  </a:cubicBezTo>
                  <a:lnTo>
                    <a:pt x="0" y="75975"/>
                  </a:lnTo>
                  <a:cubicBezTo>
                    <a:pt x="0" y="103637"/>
                    <a:pt x="14716" y="120146"/>
                    <a:pt x="39353" y="120146"/>
                  </a:cubicBezTo>
                  <a:cubicBezTo>
                    <a:pt x="51631" y="120146"/>
                    <a:pt x="61756" y="116070"/>
                    <a:pt x="68646" y="108325"/>
                  </a:cubicBezTo>
                  <a:cubicBezTo>
                    <a:pt x="75534" y="100580"/>
                    <a:pt x="79016" y="89663"/>
                    <a:pt x="79016" y="75820"/>
                  </a:cubicBezTo>
                  <a:lnTo>
                    <a:pt x="79016" y="6522"/>
                  </a:lnTo>
                  <a:cubicBezTo>
                    <a:pt x="79016" y="2920"/>
                    <a:pt x="76097" y="0"/>
                    <a:pt x="72494" y="0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0" name="Forma Livre: Forma 49">
              <a:extLst>
                <a:ext uri="{FF2B5EF4-FFF2-40B4-BE49-F238E27FC236}">
                  <a16:creationId xmlns:a16="http://schemas.microsoft.com/office/drawing/2014/main" id="{3430CE1E-5C70-4360-BF69-40DC3E25A6C8}"/>
                </a:ext>
              </a:extLst>
            </p:cNvPr>
            <p:cNvSpPr/>
            <p:nvPr/>
          </p:nvSpPr>
          <p:spPr>
            <a:xfrm>
              <a:off x="6727451" y="3206698"/>
              <a:ext cx="85643" cy="118474"/>
            </a:xfrm>
            <a:custGeom>
              <a:avLst/>
              <a:gdLst>
                <a:gd name="connsiteX0" fmla="*/ 79122 w 85643"/>
                <a:gd name="connsiteY0" fmla="*/ 6522 h 118474"/>
                <a:gd name="connsiteX1" fmla="*/ 79122 w 85643"/>
                <a:gd name="connsiteY1" fmla="*/ 20830 h 118474"/>
                <a:gd name="connsiteX2" fmla="*/ 50954 w 85643"/>
                <a:gd name="connsiteY2" fmla="*/ 20830 h 118474"/>
                <a:gd name="connsiteX3" fmla="*/ 50954 w 85643"/>
                <a:gd name="connsiteY3" fmla="*/ 111953 h 118474"/>
                <a:gd name="connsiteX4" fmla="*/ 34844 w 85643"/>
                <a:gd name="connsiteY4" fmla="*/ 111953 h 118474"/>
                <a:gd name="connsiteX5" fmla="*/ 34844 w 85643"/>
                <a:gd name="connsiteY5" fmla="*/ 20830 h 118474"/>
                <a:gd name="connsiteX6" fmla="*/ 6522 w 85643"/>
                <a:gd name="connsiteY6" fmla="*/ 20830 h 118474"/>
                <a:gd name="connsiteX7" fmla="*/ 6522 w 85643"/>
                <a:gd name="connsiteY7" fmla="*/ 6522 h 118474"/>
                <a:gd name="connsiteX8" fmla="*/ 79081 w 85643"/>
                <a:gd name="connsiteY8" fmla="*/ 6522 h 118474"/>
                <a:gd name="connsiteX9" fmla="*/ 79081 w 85643"/>
                <a:gd name="connsiteY9" fmla="*/ 0 h 118474"/>
                <a:gd name="connsiteX10" fmla="*/ 6522 w 85643"/>
                <a:gd name="connsiteY10" fmla="*/ 0 h 118474"/>
                <a:gd name="connsiteX11" fmla="*/ 0 w 85643"/>
                <a:gd name="connsiteY11" fmla="*/ 6522 h 118474"/>
                <a:gd name="connsiteX12" fmla="*/ 0 w 85643"/>
                <a:gd name="connsiteY12" fmla="*/ 20830 h 118474"/>
                <a:gd name="connsiteX13" fmla="*/ 6522 w 85643"/>
                <a:gd name="connsiteY13" fmla="*/ 27352 h 118474"/>
                <a:gd name="connsiteX14" fmla="*/ 28322 w 85643"/>
                <a:gd name="connsiteY14" fmla="*/ 27352 h 118474"/>
                <a:gd name="connsiteX15" fmla="*/ 28322 w 85643"/>
                <a:gd name="connsiteY15" fmla="*/ 111953 h 118474"/>
                <a:gd name="connsiteX16" fmla="*/ 34844 w 85643"/>
                <a:gd name="connsiteY16" fmla="*/ 118475 h 118474"/>
                <a:gd name="connsiteX17" fmla="*/ 50954 w 85643"/>
                <a:gd name="connsiteY17" fmla="*/ 118475 h 118474"/>
                <a:gd name="connsiteX18" fmla="*/ 57476 w 85643"/>
                <a:gd name="connsiteY18" fmla="*/ 111953 h 118474"/>
                <a:gd name="connsiteX19" fmla="*/ 57476 w 85643"/>
                <a:gd name="connsiteY19" fmla="*/ 27352 h 118474"/>
                <a:gd name="connsiteX20" fmla="*/ 79122 w 85643"/>
                <a:gd name="connsiteY20" fmla="*/ 27352 h 118474"/>
                <a:gd name="connsiteX21" fmla="*/ 85644 w 85643"/>
                <a:gd name="connsiteY21" fmla="*/ 20830 h 118474"/>
                <a:gd name="connsiteX22" fmla="*/ 85644 w 85643"/>
                <a:gd name="connsiteY22" fmla="*/ 6522 h 118474"/>
                <a:gd name="connsiteX23" fmla="*/ 79122 w 85643"/>
                <a:gd name="connsiteY23" fmla="*/ 0 h 11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643" h="118474">
                  <a:moveTo>
                    <a:pt x="79122" y="6522"/>
                  </a:moveTo>
                  <a:lnTo>
                    <a:pt x="79122" y="20830"/>
                  </a:lnTo>
                  <a:lnTo>
                    <a:pt x="50954" y="20830"/>
                  </a:lnTo>
                  <a:lnTo>
                    <a:pt x="50954" y="111953"/>
                  </a:lnTo>
                  <a:lnTo>
                    <a:pt x="34844" y="111953"/>
                  </a:lnTo>
                  <a:lnTo>
                    <a:pt x="34844" y="20830"/>
                  </a:lnTo>
                  <a:lnTo>
                    <a:pt x="6522" y="20830"/>
                  </a:lnTo>
                  <a:lnTo>
                    <a:pt x="6522" y="6522"/>
                  </a:lnTo>
                  <a:lnTo>
                    <a:pt x="79081" y="6522"/>
                  </a:lnTo>
                  <a:moveTo>
                    <a:pt x="79081" y="0"/>
                  </a:moveTo>
                  <a:lnTo>
                    <a:pt x="6522" y="0"/>
                  </a:lnTo>
                  <a:cubicBezTo>
                    <a:pt x="2919" y="0"/>
                    <a:pt x="0" y="2920"/>
                    <a:pt x="0" y="6522"/>
                  </a:cubicBezTo>
                  <a:lnTo>
                    <a:pt x="0" y="20830"/>
                  </a:lnTo>
                  <a:cubicBezTo>
                    <a:pt x="0" y="24432"/>
                    <a:pt x="2919" y="27352"/>
                    <a:pt x="6522" y="27352"/>
                  </a:cubicBezTo>
                  <a:lnTo>
                    <a:pt x="28322" y="27352"/>
                  </a:lnTo>
                  <a:lnTo>
                    <a:pt x="28322" y="111953"/>
                  </a:lnTo>
                  <a:cubicBezTo>
                    <a:pt x="28322" y="115554"/>
                    <a:pt x="31241" y="118475"/>
                    <a:pt x="34844" y="118475"/>
                  </a:cubicBezTo>
                  <a:lnTo>
                    <a:pt x="50954" y="118475"/>
                  </a:lnTo>
                  <a:cubicBezTo>
                    <a:pt x="54558" y="118475"/>
                    <a:pt x="57476" y="115554"/>
                    <a:pt x="57476" y="111953"/>
                  </a:cubicBezTo>
                  <a:lnTo>
                    <a:pt x="57476" y="27352"/>
                  </a:lnTo>
                  <a:lnTo>
                    <a:pt x="79122" y="27352"/>
                  </a:lnTo>
                  <a:cubicBezTo>
                    <a:pt x="82725" y="27352"/>
                    <a:pt x="85644" y="24432"/>
                    <a:pt x="85644" y="20830"/>
                  </a:cubicBezTo>
                  <a:lnTo>
                    <a:pt x="85644" y="6522"/>
                  </a:lnTo>
                  <a:cubicBezTo>
                    <a:pt x="85644" y="2920"/>
                    <a:pt x="82725" y="0"/>
                    <a:pt x="79122" y="0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CF99BAF7-E471-4031-8A0B-4BC7BCEBE743}"/>
                </a:ext>
              </a:extLst>
            </p:cNvPr>
            <p:cNvSpPr/>
            <p:nvPr/>
          </p:nvSpPr>
          <p:spPr>
            <a:xfrm>
              <a:off x="6818076" y="3205035"/>
              <a:ext cx="85056" cy="121809"/>
            </a:xfrm>
            <a:custGeom>
              <a:avLst/>
              <a:gdLst>
                <a:gd name="connsiteX0" fmla="*/ 42557 w 85056"/>
                <a:gd name="connsiteY0" fmla="*/ 6530 h 121809"/>
                <a:gd name="connsiteX1" fmla="*/ 78551 w 85056"/>
                <a:gd name="connsiteY1" fmla="*/ 60901 h 121809"/>
                <a:gd name="connsiteX2" fmla="*/ 42410 w 85056"/>
                <a:gd name="connsiteY2" fmla="*/ 115271 h 121809"/>
                <a:gd name="connsiteX3" fmla="*/ 6538 w 85056"/>
                <a:gd name="connsiteY3" fmla="*/ 60901 h 121809"/>
                <a:gd name="connsiteX4" fmla="*/ 42532 w 85056"/>
                <a:gd name="connsiteY4" fmla="*/ 6530 h 121809"/>
                <a:gd name="connsiteX5" fmla="*/ 42687 w 85056"/>
                <a:gd name="connsiteY5" fmla="*/ 100963 h 121809"/>
                <a:gd name="connsiteX6" fmla="*/ 62115 w 85056"/>
                <a:gd name="connsiteY6" fmla="*/ 60901 h 121809"/>
                <a:gd name="connsiteX7" fmla="*/ 42231 w 85056"/>
                <a:gd name="connsiteY7" fmla="*/ 20838 h 121809"/>
                <a:gd name="connsiteX8" fmla="*/ 22958 w 85056"/>
                <a:gd name="connsiteY8" fmla="*/ 60901 h 121809"/>
                <a:gd name="connsiteX9" fmla="*/ 42687 w 85056"/>
                <a:gd name="connsiteY9" fmla="*/ 100963 h 121809"/>
                <a:gd name="connsiteX10" fmla="*/ 42532 w 85056"/>
                <a:gd name="connsiteY10" fmla="*/ 8 h 121809"/>
                <a:gd name="connsiteX11" fmla="*/ 10737 w 85056"/>
                <a:gd name="connsiteY11" fmla="*/ 17218 h 121809"/>
                <a:gd name="connsiteX12" fmla="*/ 0 w 85056"/>
                <a:gd name="connsiteY12" fmla="*/ 60901 h 121809"/>
                <a:gd name="connsiteX13" fmla="*/ 10598 w 85056"/>
                <a:gd name="connsiteY13" fmla="*/ 104689 h 121809"/>
                <a:gd name="connsiteX14" fmla="*/ 42394 w 85056"/>
                <a:gd name="connsiteY14" fmla="*/ 121809 h 121809"/>
                <a:gd name="connsiteX15" fmla="*/ 74295 w 85056"/>
                <a:gd name="connsiteY15" fmla="*/ 104607 h 121809"/>
                <a:gd name="connsiteX16" fmla="*/ 85057 w 85056"/>
                <a:gd name="connsiteY16" fmla="*/ 60917 h 121809"/>
                <a:gd name="connsiteX17" fmla="*/ 74377 w 85056"/>
                <a:gd name="connsiteY17" fmla="*/ 17121 h 121809"/>
                <a:gd name="connsiteX18" fmla="*/ 42541 w 85056"/>
                <a:gd name="connsiteY18" fmla="*/ 0 h 121809"/>
                <a:gd name="connsiteX19" fmla="*/ 42687 w 85056"/>
                <a:gd name="connsiteY19" fmla="*/ 94441 h 121809"/>
                <a:gd name="connsiteX20" fmla="*/ 29480 w 85056"/>
                <a:gd name="connsiteY20" fmla="*/ 60901 h 121809"/>
                <a:gd name="connsiteX21" fmla="*/ 42231 w 85056"/>
                <a:gd name="connsiteY21" fmla="*/ 27360 h 121809"/>
                <a:gd name="connsiteX22" fmla="*/ 55593 w 85056"/>
                <a:gd name="connsiteY22" fmla="*/ 60901 h 121809"/>
                <a:gd name="connsiteX23" fmla="*/ 51272 w 85056"/>
                <a:gd name="connsiteY23" fmla="*/ 88620 h 121809"/>
                <a:gd name="connsiteX24" fmla="*/ 42687 w 85056"/>
                <a:gd name="connsiteY24" fmla="*/ 94465 h 12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056" h="121809">
                  <a:moveTo>
                    <a:pt x="42557" y="6530"/>
                  </a:moveTo>
                  <a:cubicBezTo>
                    <a:pt x="65001" y="6530"/>
                    <a:pt x="78551" y="26260"/>
                    <a:pt x="78551" y="60901"/>
                  </a:cubicBezTo>
                  <a:cubicBezTo>
                    <a:pt x="78551" y="95240"/>
                    <a:pt x="64846" y="115271"/>
                    <a:pt x="42410" y="115271"/>
                  </a:cubicBezTo>
                  <a:cubicBezTo>
                    <a:pt x="19974" y="115271"/>
                    <a:pt x="6538" y="95541"/>
                    <a:pt x="6538" y="60901"/>
                  </a:cubicBezTo>
                  <a:cubicBezTo>
                    <a:pt x="6538" y="26561"/>
                    <a:pt x="20243" y="6530"/>
                    <a:pt x="42532" y="6530"/>
                  </a:cubicBezTo>
                  <a:moveTo>
                    <a:pt x="42687" y="100963"/>
                  </a:moveTo>
                  <a:cubicBezTo>
                    <a:pt x="55185" y="100963"/>
                    <a:pt x="62115" y="89215"/>
                    <a:pt x="62115" y="60901"/>
                  </a:cubicBezTo>
                  <a:cubicBezTo>
                    <a:pt x="62115" y="32741"/>
                    <a:pt x="54884" y="20838"/>
                    <a:pt x="42231" y="20838"/>
                  </a:cubicBezTo>
                  <a:cubicBezTo>
                    <a:pt x="29733" y="20838"/>
                    <a:pt x="22958" y="32586"/>
                    <a:pt x="22958" y="60901"/>
                  </a:cubicBezTo>
                  <a:cubicBezTo>
                    <a:pt x="22958" y="89068"/>
                    <a:pt x="30181" y="100963"/>
                    <a:pt x="42687" y="100963"/>
                  </a:cubicBezTo>
                  <a:moveTo>
                    <a:pt x="42532" y="8"/>
                  </a:moveTo>
                  <a:cubicBezTo>
                    <a:pt x="29260" y="8"/>
                    <a:pt x="18278" y="5960"/>
                    <a:pt x="10737" y="17218"/>
                  </a:cubicBezTo>
                  <a:cubicBezTo>
                    <a:pt x="3718" y="27735"/>
                    <a:pt x="0" y="42842"/>
                    <a:pt x="0" y="60901"/>
                  </a:cubicBezTo>
                  <a:cubicBezTo>
                    <a:pt x="0" y="79374"/>
                    <a:pt x="3563" y="94106"/>
                    <a:pt x="10598" y="104689"/>
                  </a:cubicBezTo>
                  <a:cubicBezTo>
                    <a:pt x="18034" y="115882"/>
                    <a:pt x="29023" y="121809"/>
                    <a:pt x="42394" y="121809"/>
                  </a:cubicBezTo>
                  <a:cubicBezTo>
                    <a:pt x="55764" y="121809"/>
                    <a:pt x="66762" y="115866"/>
                    <a:pt x="74295" y="104607"/>
                  </a:cubicBezTo>
                  <a:cubicBezTo>
                    <a:pt x="81437" y="93951"/>
                    <a:pt x="85057" y="79252"/>
                    <a:pt x="85057" y="60917"/>
                  </a:cubicBezTo>
                  <a:cubicBezTo>
                    <a:pt x="85057" y="42451"/>
                    <a:pt x="81470" y="27719"/>
                    <a:pt x="74377" y="17121"/>
                  </a:cubicBezTo>
                  <a:cubicBezTo>
                    <a:pt x="66901" y="5935"/>
                    <a:pt x="55895" y="0"/>
                    <a:pt x="42541" y="0"/>
                  </a:cubicBezTo>
                  <a:close/>
                  <a:moveTo>
                    <a:pt x="42687" y="94441"/>
                  </a:moveTo>
                  <a:cubicBezTo>
                    <a:pt x="33923" y="94441"/>
                    <a:pt x="29480" y="83157"/>
                    <a:pt x="29480" y="60901"/>
                  </a:cubicBezTo>
                  <a:cubicBezTo>
                    <a:pt x="29480" y="27360"/>
                    <a:pt x="39076" y="27360"/>
                    <a:pt x="42231" y="27360"/>
                  </a:cubicBezTo>
                  <a:cubicBezTo>
                    <a:pt x="51101" y="27360"/>
                    <a:pt x="55593" y="38644"/>
                    <a:pt x="55593" y="60901"/>
                  </a:cubicBezTo>
                  <a:cubicBezTo>
                    <a:pt x="55593" y="73643"/>
                    <a:pt x="54142" y="82962"/>
                    <a:pt x="51272" y="88620"/>
                  </a:cubicBezTo>
                  <a:cubicBezTo>
                    <a:pt x="48655" y="93772"/>
                    <a:pt x="45459" y="94465"/>
                    <a:pt x="42687" y="94465"/>
                  </a:cubicBez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DAF1064F-DC7E-4370-8073-A5D98FD665D9}"/>
                </a:ext>
              </a:extLst>
            </p:cNvPr>
            <p:cNvSpPr/>
            <p:nvPr/>
          </p:nvSpPr>
          <p:spPr>
            <a:xfrm>
              <a:off x="6912410" y="3206665"/>
              <a:ext cx="80067" cy="118507"/>
            </a:xfrm>
            <a:custGeom>
              <a:avLst/>
              <a:gdLst>
                <a:gd name="connsiteX0" fmla="*/ 42198 w 80067"/>
                <a:gd name="connsiteY0" fmla="*/ 6555 h 118507"/>
                <a:gd name="connsiteX1" fmla="*/ 73374 w 80067"/>
                <a:gd name="connsiteY1" fmla="*/ 36720 h 118507"/>
                <a:gd name="connsiteX2" fmla="*/ 54549 w 80067"/>
                <a:gd name="connsiteY2" fmla="*/ 65034 h 118507"/>
                <a:gd name="connsiteX3" fmla="*/ 73529 w 80067"/>
                <a:gd name="connsiteY3" fmla="*/ 112026 h 118507"/>
                <a:gd name="connsiteX4" fmla="*/ 56204 w 80067"/>
                <a:gd name="connsiteY4" fmla="*/ 112026 h 118507"/>
                <a:gd name="connsiteX5" fmla="*/ 38733 w 80067"/>
                <a:gd name="connsiteY5" fmla="*/ 67896 h 118507"/>
                <a:gd name="connsiteX6" fmla="*/ 22770 w 80067"/>
                <a:gd name="connsiteY6" fmla="*/ 67896 h 118507"/>
                <a:gd name="connsiteX7" fmla="*/ 22770 w 80067"/>
                <a:gd name="connsiteY7" fmla="*/ 112026 h 118507"/>
                <a:gd name="connsiteX8" fmla="*/ 6522 w 80067"/>
                <a:gd name="connsiteY8" fmla="*/ 112026 h 118507"/>
                <a:gd name="connsiteX9" fmla="*/ 6522 w 80067"/>
                <a:gd name="connsiteY9" fmla="*/ 6555 h 118507"/>
                <a:gd name="connsiteX10" fmla="*/ 42215 w 80067"/>
                <a:gd name="connsiteY10" fmla="*/ 6555 h 118507"/>
                <a:gd name="connsiteX11" fmla="*/ 22787 w 80067"/>
                <a:gd name="connsiteY11" fmla="*/ 54452 h 118507"/>
                <a:gd name="connsiteX12" fmla="*/ 40560 w 80067"/>
                <a:gd name="connsiteY12" fmla="*/ 54452 h 118507"/>
                <a:gd name="connsiteX13" fmla="*/ 57582 w 80067"/>
                <a:gd name="connsiteY13" fmla="*/ 37135 h 118507"/>
                <a:gd name="connsiteX14" fmla="*/ 41277 w 80067"/>
                <a:gd name="connsiteY14" fmla="*/ 20259 h 118507"/>
                <a:gd name="connsiteX15" fmla="*/ 22754 w 80067"/>
                <a:gd name="connsiteY15" fmla="*/ 20259 h 118507"/>
                <a:gd name="connsiteX16" fmla="*/ 22754 w 80067"/>
                <a:gd name="connsiteY16" fmla="*/ 54452 h 118507"/>
                <a:gd name="connsiteX17" fmla="*/ 42182 w 80067"/>
                <a:gd name="connsiteY17" fmla="*/ 33 h 118507"/>
                <a:gd name="connsiteX18" fmla="*/ 6522 w 80067"/>
                <a:gd name="connsiteY18" fmla="*/ 33 h 118507"/>
                <a:gd name="connsiteX19" fmla="*/ 0 w 80067"/>
                <a:gd name="connsiteY19" fmla="*/ 6555 h 118507"/>
                <a:gd name="connsiteX20" fmla="*/ 0 w 80067"/>
                <a:gd name="connsiteY20" fmla="*/ 111985 h 118507"/>
                <a:gd name="connsiteX21" fmla="*/ 6522 w 80067"/>
                <a:gd name="connsiteY21" fmla="*/ 118507 h 118507"/>
                <a:gd name="connsiteX22" fmla="*/ 22787 w 80067"/>
                <a:gd name="connsiteY22" fmla="*/ 118507 h 118507"/>
                <a:gd name="connsiteX23" fmla="*/ 29309 w 80067"/>
                <a:gd name="connsiteY23" fmla="*/ 111985 h 118507"/>
                <a:gd name="connsiteX24" fmla="*/ 29309 w 80067"/>
                <a:gd name="connsiteY24" fmla="*/ 74377 h 118507"/>
                <a:gd name="connsiteX25" fmla="*/ 34323 w 80067"/>
                <a:gd name="connsiteY25" fmla="*/ 74377 h 118507"/>
                <a:gd name="connsiteX26" fmla="*/ 50163 w 80067"/>
                <a:gd name="connsiteY26" fmla="*/ 114382 h 118507"/>
                <a:gd name="connsiteX27" fmla="*/ 56221 w 80067"/>
                <a:gd name="connsiteY27" fmla="*/ 118507 h 118507"/>
                <a:gd name="connsiteX28" fmla="*/ 73545 w 80067"/>
                <a:gd name="connsiteY28" fmla="*/ 118507 h 118507"/>
                <a:gd name="connsiteX29" fmla="*/ 80067 w 80067"/>
                <a:gd name="connsiteY29" fmla="*/ 111988 h 118507"/>
                <a:gd name="connsiteX30" fmla="*/ 79594 w 80067"/>
                <a:gd name="connsiteY30" fmla="*/ 109539 h 118507"/>
                <a:gd name="connsiteX31" fmla="*/ 62922 w 80067"/>
                <a:gd name="connsiteY31" fmla="*/ 68271 h 118507"/>
                <a:gd name="connsiteX32" fmla="*/ 79896 w 80067"/>
                <a:gd name="connsiteY32" fmla="*/ 36646 h 118507"/>
                <a:gd name="connsiteX33" fmla="*/ 68833 w 80067"/>
                <a:gd name="connsiteY33" fmla="*/ 8854 h 118507"/>
                <a:gd name="connsiteX34" fmla="*/ 42198 w 80067"/>
                <a:gd name="connsiteY34" fmla="*/ 0 h 118507"/>
                <a:gd name="connsiteX35" fmla="*/ 29276 w 80067"/>
                <a:gd name="connsiteY35" fmla="*/ 26782 h 118507"/>
                <a:gd name="connsiteX36" fmla="*/ 41277 w 80067"/>
                <a:gd name="connsiteY36" fmla="*/ 26782 h 118507"/>
                <a:gd name="connsiteX37" fmla="*/ 51060 w 80067"/>
                <a:gd name="connsiteY37" fmla="*/ 37135 h 118507"/>
                <a:gd name="connsiteX38" fmla="*/ 40560 w 80067"/>
                <a:gd name="connsiteY38" fmla="*/ 47930 h 118507"/>
                <a:gd name="connsiteX39" fmla="*/ 29309 w 80067"/>
                <a:gd name="connsiteY39" fmla="*/ 47930 h 118507"/>
                <a:gd name="connsiteX40" fmla="*/ 29309 w 80067"/>
                <a:gd name="connsiteY40" fmla="*/ 26782 h 11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0067" h="118507">
                  <a:moveTo>
                    <a:pt x="42198" y="6555"/>
                  </a:moveTo>
                  <a:cubicBezTo>
                    <a:pt x="60134" y="6555"/>
                    <a:pt x="73374" y="15743"/>
                    <a:pt x="73374" y="36720"/>
                  </a:cubicBezTo>
                  <a:cubicBezTo>
                    <a:pt x="73374" y="51476"/>
                    <a:pt x="65996" y="60966"/>
                    <a:pt x="54549" y="65034"/>
                  </a:cubicBezTo>
                  <a:lnTo>
                    <a:pt x="73529" y="112026"/>
                  </a:lnTo>
                  <a:lnTo>
                    <a:pt x="56204" y="112026"/>
                  </a:lnTo>
                  <a:lnTo>
                    <a:pt x="38733" y="67896"/>
                  </a:lnTo>
                  <a:lnTo>
                    <a:pt x="22770" y="67896"/>
                  </a:lnTo>
                  <a:lnTo>
                    <a:pt x="22770" y="112026"/>
                  </a:lnTo>
                  <a:lnTo>
                    <a:pt x="6522" y="112026"/>
                  </a:lnTo>
                  <a:lnTo>
                    <a:pt x="6522" y="6555"/>
                  </a:lnTo>
                  <a:lnTo>
                    <a:pt x="42215" y="6555"/>
                  </a:lnTo>
                  <a:moveTo>
                    <a:pt x="22787" y="54452"/>
                  </a:moveTo>
                  <a:lnTo>
                    <a:pt x="40560" y="54452"/>
                  </a:lnTo>
                  <a:cubicBezTo>
                    <a:pt x="52161" y="54452"/>
                    <a:pt x="57582" y="48875"/>
                    <a:pt x="57582" y="37135"/>
                  </a:cubicBezTo>
                  <a:cubicBezTo>
                    <a:pt x="57582" y="25836"/>
                    <a:pt x="52307" y="20259"/>
                    <a:pt x="41277" y="20259"/>
                  </a:cubicBezTo>
                  <a:lnTo>
                    <a:pt x="22754" y="20259"/>
                  </a:lnTo>
                  <a:lnTo>
                    <a:pt x="22754" y="54452"/>
                  </a:lnTo>
                  <a:moveTo>
                    <a:pt x="42182" y="33"/>
                  </a:moveTo>
                  <a:lnTo>
                    <a:pt x="6522" y="33"/>
                  </a:lnTo>
                  <a:cubicBezTo>
                    <a:pt x="2919" y="33"/>
                    <a:pt x="0" y="2953"/>
                    <a:pt x="0" y="6555"/>
                  </a:cubicBezTo>
                  <a:lnTo>
                    <a:pt x="0" y="111985"/>
                  </a:lnTo>
                  <a:cubicBezTo>
                    <a:pt x="0" y="115587"/>
                    <a:pt x="2919" y="118507"/>
                    <a:pt x="6522" y="118507"/>
                  </a:cubicBezTo>
                  <a:lnTo>
                    <a:pt x="22787" y="118507"/>
                  </a:lnTo>
                  <a:cubicBezTo>
                    <a:pt x="26390" y="118507"/>
                    <a:pt x="29309" y="115587"/>
                    <a:pt x="29309" y="111985"/>
                  </a:cubicBezTo>
                  <a:lnTo>
                    <a:pt x="29309" y="74377"/>
                  </a:lnTo>
                  <a:lnTo>
                    <a:pt x="34323" y="74377"/>
                  </a:lnTo>
                  <a:lnTo>
                    <a:pt x="50163" y="114382"/>
                  </a:lnTo>
                  <a:cubicBezTo>
                    <a:pt x="51150" y="116869"/>
                    <a:pt x="53547" y="118504"/>
                    <a:pt x="56221" y="118507"/>
                  </a:cubicBezTo>
                  <a:lnTo>
                    <a:pt x="73545" y="118507"/>
                  </a:lnTo>
                  <a:cubicBezTo>
                    <a:pt x="77149" y="118509"/>
                    <a:pt x="80067" y="115590"/>
                    <a:pt x="80067" y="111988"/>
                  </a:cubicBezTo>
                  <a:cubicBezTo>
                    <a:pt x="80067" y="111149"/>
                    <a:pt x="79912" y="110317"/>
                    <a:pt x="79594" y="109539"/>
                  </a:cubicBezTo>
                  <a:lnTo>
                    <a:pt x="62922" y="68271"/>
                  </a:lnTo>
                  <a:cubicBezTo>
                    <a:pt x="73798" y="62017"/>
                    <a:pt x="79896" y="50816"/>
                    <a:pt x="79896" y="36646"/>
                  </a:cubicBezTo>
                  <a:cubicBezTo>
                    <a:pt x="79896" y="24866"/>
                    <a:pt x="76073" y="15254"/>
                    <a:pt x="68833" y="8854"/>
                  </a:cubicBezTo>
                  <a:cubicBezTo>
                    <a:pt x="62311" y="3065"/>
                    <a:pt x="53082" y="0"/>
                    <a:pt x="42198" y="0"/>
                  </a:cubicBezTo>
                  <a:close/>
                  <a:moveTo>
                    <a:pt x="29276" y="26782"/>
                  </a:moveTo>
                  <a:lnTo>
                    <a:pt x="41277" y="26782"/>
                  </a:lnTo>
                  <a:cubicBezTo>
                    <a:pt x="48565" y="26782"/>
                    <a:pt x="51060" y="29399"/>
                    <a:pt x="51060" y="37135"/>
                  </a:cubicBezTo>
                  <a:cubicBezTo>
                    <a:pt x="51060" y="45288"/>
                    <a:pt x="48508" y="47930"/>
                    <a:pt x="40560" y="47930"/>
                  </a:cubicBezTo>
                  <a:lnTo>
                    <a:pt x="29309" y="47930"/>
                  </a:lnTo>
                  <a:lnTo>
                    <a:pt x="29309" y="26782"/>
                  </a:ln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74F1D626-A49D-486D-97F0-B23085CB0567}"/>
                </a:ext>
              </a:extLst>
            </p:cNvPr>
            <p:cNvSpPr/>
            <p:nvPr/>
          </p:nvSpPr>
          <p:spPr>
            <a:xfrm>
              <a:off x="6997473" y="3206673"/>
              <a:ext cx="87936" cy="118474"/>
            </a:xfrm>
            <a:custGeom>
              <a:avLst/>
              <a:gdLst>
                <a:gd name="connsiteX0" fmla="*/ 52318 w 87936"/>
                <a:gd name="connsiteY0" fmla="*/ 6547 h 118474"/>
                <a:gd name="connsiteX1" fmla="*/ 81390 w 87936"/>
                <a:gd name="connsiteY1" fmla="*/ 111977 h 118474"/>
                <a:gd name="connsiteX2" fmla="*/ 65085 w 87936"/>
                <a:gd name="connsiteY2" fmla="*/ 111977 h 118474"/>
                <a:gd name="connsiteX3" fmla="*/ 58913 w 87936"/>
                <a:gd name="connsiteY3" fmla="*/ 87576 h 118474"/>
                <a:gd name="connsiteX4" fmla="*/ 28487 w 87936"/>
                <a:gd name="connsiteY4" fmla="*/ 87576 h 118474"/>
                <a:gd name="connsiteX5" fmla="*/ 22161 w 87936"/>
                <a:gd name="connsiteY5" fmla="*/ 111977 h 118474"/>
                <a:gd name="connsiteX6" fmla="*/ 6500 w 87936"/>
                <a:gd name="connsiteY6" fmla="*/ 111977 h 118474"/>
                <a:gd name="connsiteX7" fmla="*/ 35596 w 87936"/>
                <a:gd name="connsiteY7" fmla="*/ 6547 h 118474"/>
                <a:gd name="connsiteX8" fmla="*/ 52309 w 87936"/>
                <a:gd name="connsiteY8" fmla="*/ 6547 h 118474"/>
                <a:gd name="connsiteX9" fmla="*/ 31675 w 87936"/>
                <a:gd name="connsiteY9" fmla="*/ 73871 h 118474"/>
                <a:gd name="connsiteX10" fmla="*/ 55628 w 87936"/>
                <a:gd name="connsiteY10" fmla="*/ 73871 h 118474"/>
                <a:gd name="connsiteX11" fmla="*/ 49750 w 87936"/>
                <a:gd name="connsiteY11" fmla="*/ 51859 h 118474"/>
                <a:gd name="connsiteX12" fmla="*/ 43578 w 87936"/>
                <a:gd name="connsiteY12" fmla="*/ 21890 h 118474"/>
                <a:gd name="connsiteX13" fmla="*/ 37553 w 87936"/>
                <a:gd name="connsiteY13" fmla="*/ 52161 h 118474"/>
                <a:gd name="connsiteX14" fmla="*/ 31675 w 87936"/>
                <a:gd name="connsiteY14" fmla="*/ 73847 h 118474"/>
                <a:gd name="connsiteX15" fmla="*/ 52309 w 87936"/>
                <a:gd name="connsiteY15" fmla="*/ 0 h 118474"/>
                <a:gd name="connsiteX16" fmla="*/ 35596 w 87936"/>
                <a:gd name="connsiteY16" fmla="*/ 0 h 118474"/>
                <a:gd name="connsiteX17" fmla="*/ 29303 w 87936"/>
                <a:gd name="connsiteY17" fmla="*/ 4794 h 118474"/>
                <a:gd name="connsiteX18" fmla="*/ 238 w 87936"/>
                <a:gd name="connsiteY18" fmla="*/ 110216 h 118474"/>
                <a:gd name="connsiteX19" fmla="*/ 4787 w 87936"/>
                <a:gd name="connsiteY19" fmla="*/ 118239 h 118474"/>
                <a:gd name="connsiteX20" fmla="*/ 6524 w 87936"/>
                <a:gd name="connsiteY20" fmla="*/ 118475 h 118474"/>
                <a:gd name="connsiteX21" fmla="*/ 22185 w 87936"/>
                <a:gd name="connsiteY21" fmla="*/ 118475 h 118474"/>
                <a:gd name="connsiteX22" fmla="*/ 28504 w 87936"/>
                <a:gd name="connsiteY22" fmla="*/ 113583 h 118474"/>
                <a:gd name="connsiteX23" fmla="*/ 33558 w 87936"/>
                <a:gd name="connsiteY23" fmla="*/ 94066 h 118474"/>
                <a:gd name="connsiteX24" fmla="*/ 53858 w 87936"/>
                <a:gd name="connsiteY24" fmla="*/ 94066 h 118474"/>
                <a:gd name="connsiteX25" fmla="*/ 58791 w 87936"/>
                <a:gd name="connsiteY25" fmla="*/ 113542 h 118474"/>
                <a:gd name="connsiteX26" fmla="*/ 65109 w 87936"/>
                <a:gd name="connsiteY26" fmla="*/ 118434 h 118474"/>
                <a:gd name="connsiteX27" fmla="*/ 81414 w 87936"/>
                <a:gd name="connsiteY27" fmla="*/ 118434 h 118474"/>
                <a:gd name="connsiteX28" fmla="*/ 87936 w 87936"/>
                <a:gd name="connsiteY28" fmla="*/ 111911 h 118474"/>
                <a:gd name="connsiteX29" fmla="*/ 87700 w 87936"/>
                <a:gd name="connsiteY29" fmla="*/ 110175 h 118474"/>
                <a:gd name="connsiteX30" fmla="*/ 58603 w 87936"/>
                <a:gd name="connsiteY30" fmla="*/ 4818 h 118474"/>
                <a:gd name="connsiteX31" fmla="*/ 52318 w 87936"/>
                <a:gd name="connsiteY31" fmla="*/ 24 h 118474"/>
                <a:gd name="connsiteX32" fmla="*/ 40203 w 87936"/>
                <a:gd name="connsiteY32" fmla="*/ 67325 h 118474"/>
                <a:gd name="connsiteX33" fmla="*/ 43692 w 87936"/>
                <a:gd name="connsiteY33" fmla="*/ 54444 h 118474"/>
                <a:gd name="connsiteX34" fmla="*/ 47132 w 87936"/>
                <a:gd name="connsiteY34" fmla="*/ 67325 h 11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936" h="118474">
                  <a:moveTo>
                    <a:pt x="52318" y="6547"/>
                  </a:moveTo>
                  <a:lnTo>
                    <a:pt x="81390" y="111977"/>
                  </a:lnTo>
                  <a:lnTo>
                    <a:pt x="65085" y="111977"/>
                  </a:lnTo>
                  <a:lnTo>
                    <a:pt x="58913" y="87576"/>
                  </a:lnTo>
                  <a:lnTo>
                    <a:pt x="28487" y="87576"/>
                  </a:lnTo>
                  <a:lnTo>
                    <a:pt x="22161" y="111977"/>
                  </a:lnTo>
                  <a:lnTo>
                    <a:pt x="6500" y="111977"/>
                  </a:lnTo>
                  <a:lnTo>
                    <a:pt x="35596" y="6547"/>
                  </a:lnTo>
                  <a:lnTo>
                    <a:pt x="52309" y="6547"/>
                  </a:lnTo>
                  <a:moveTo>
                    <a:pt x="31675" y="73871"/>
                  </a:moveTo>
                  <a:lnTo>
                    <a:pt x="55628" y="73871"/>
                  </a:lnTo>
                  <a:lnTo>
                    <a:pt x="49750" y="51859"/>
                  </a:lnTo>
                  <a:cubicBezTo>
                    <a:pt x="47189" y="40861"/>
                    <a:pt x="44931" y="29570"/>
                    <a:pt x="43578" y="21890"/>
                  </a:cubicBezTo>
                  <a:cubicBezTo>
                    <a:pt x="42518" y="29570"/>
                    <a:pt x="40113" y="40861"/>
                    <a:pt x="37553" y="52161"/>
                  </a:cubicBezTo>
                  <a:lnTo>
                    <a:pt x="31675" y="73847"/>
                  </a:lnTo>
                  <a:moveTo>
                    <a:pt x="52309" y="0"/>
                  </a:moveTo>
                  <a:lnTo>
                    <a:pt x="35596" y="0"/>
                  </a:lnTo>
                  <a:cubicBezTo>
                    <a:pt x="32661" y="-2"/>
                    <a:pt x="30085" y="1961"/>
                    <a:pt x="29303" y="4794"/>
                  </a:cubicBezTo>
                  <a:lnTo>
                    <a:pt x="238" y="110216"/>
                  </a:lnTo>
                  <a:cubicBezTo>
                    <a:pt x="-724" y="113688"/>
                    <a:pt x="1314" y="117280"/>
                    <a:pt x="4787" y="118239"/>
                  </a:cubicBezTo>
                  <a:cubicBezTo>
                    <a:pt x="5350" y="118396"/>
                    <a:pt x="5937" y="118475"/>
                    <a:pt x="6524" y="118475"/>
                  </a:cubicBezTo>
                  <a:lnTo>
                    <a:pt x="22185" y="118475"/>
                  </a:lnTo>
                  <a:cubicBezTo>
                    <a:pt x="25161" y="118476"/>
                    <a:pt x="27762" y="116464"/>
                    <a:pt x="28504" y="113583"/>
                  </a:cubicBezTo>
                  <a:lnTo>
                    <a:pt x="33558" y="94066"/>
                  </a:lnTo>
                  <a:lnTo>
                    <a:pt x="53858" y="94066"/>
                  </a:lnTo>
                  <a:lnTo>
                    <a:pt x="58791" y="113542"/>
                  </a:lnTo>
                  <a:cubicBezTo>
                    <a:pt x="59533" y="116424"/>
                    <a:pt x="62133" y="118436"/>
                    <a:pt x="65109" y="118434"/>
                  </a:cubicBezTo>
                  <a:lnTo>
                    <a:pt x="81414" y="118434"/>
                  </a:lnTo>
                  <a:cubicBezTo>
                    <a:pt x="85018" y="118433"/>
                    <a:pt x="87936" y="115513"/>
                    <a:pt x="87936" y="111911"/>
                  </a:cubicBezTo>
                  <a:cubicBezTo>
                    <a:pt x="87936" y="111324"/>
                    <a:pt x="87855" y="110740"/>
                    <a:pt x="87700" y="110175"/>
                  </a:cubicBezTo>
                  <a:lnTo>
                    <a:pt x="58603" y="4818"/>
                  </a:lnTo>
                  <a:cubicBezTo>
                    <a:pt x="57829" y="1988"/>
                    <a:pt x="55253" y="26"/>
                    <a:pt x="52318" y="24"/>
                  </a:cubicBezTo>
                  <a:close/>
                  <a:moveTo>
                    <a:pt x="40203" y="67325"/>
                  </a:moveTo>
                  <a:lnTo>
                    <a:pt x="43692" y="54444"/>
                  </a:lnTo>
                  <a:lnTo>
                    <a:pt x="47132" y="67325"/>
                  </a:lnTo>
                  <a:close/>
                </a:path>
              </a:pathLst>
            </a:custGeom>
            <a:grpFill/>
            <a:ln w="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75" name="Imagem 74">
            <a:extLst>
              <a:ext uri="{FF2B5EF4-FFF2-40B4-BE49-F238E27FC236}">
                <a16:creationId xmlns:a16="http://schemas.microsoft.com/office/drawing/2014/main" id="{2FE435DD-C49A-4CA0-BA7E-DB2220800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01" y="1299982"/>
            <a:ext cx="828425" cy="2129018"/>
          </a:xfrm>
          <a:prstGeom prst="rect">
            <a:avLst/>
          </a:prstGeom>
        </p:spPr>
      </p:pic>
      <p:pic>
        <p:nvPicPr>
          <p:cNvPr id="76" name="Imagem 75">
            <a:extLst>
              <a:ext uri="{FF2B5EF4-FFF2-40B4-BE49-F238E27FC236}">
                <a16:creationId xmlns:a16="http://schemas.microsoft.com/office/drawing/2014/main" id="{461B5AD8-F2A3-4ADB-8E4E-E64340EBF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39346" y="3304007"/>
            <a:ext cx="828425" cy="2129018"/>
          </a:xfrm>
          <a:prstGeom prst="rect">
            <a:avLst/>
          </a:prstGeom>
        </p:spPr>
      </p:pic>
      <p:pic>
        <p:nvPicPr>
          <p:cNvPr id="79" name="Gráfico 78">
            <a:extLst>
              <a:ext uri="{FF2B5EF4-FFF2-40B4-BE49-F238E27FC236}">
                <a16:creationId xmlns:a16="http://schemas.microsoft.com/office/drawing/2014/main" id="{57173BE4-B204-419D-BA5A-942C1BD4B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7374" y="355854"/>
            <a:ext cx="1343025" cy="131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8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0F2A30B-F993-4C87-A287-E69FB17DC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38" y="0"/>
            <a:ext cx="937690" cy="240982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58FCB3F7-E2FA-4C1F-A3BE-00B0A228B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654" y="560683"/>
            <a:ext cx="2396437" cy="240982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5C16893C-97BC-4286-8E91-1AD4A77B4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05926" y="4655635"/>
            <a:ext cx="3048000" cy="17145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5A84B8F5-B8B9-42E0-A80C-3735E58121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2500" y="0"/>
            <a:ext cx="937154" cy="240982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F0DE986-C7EF-49CB-A9D6-803E3D4A26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67558" y="2920077"/>
            <a:ext cx="6565900" cy="1097736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6CAE3EF-587F-42F1-AFAB-229ED04D26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369" y="4873756"/>
            <a:ext cx="4761738" cy="1423561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877D9BBA-8300-4A7A-9FD7-60F5D5ECEF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V="1">
            <a:off x="558800" y="3468945"/>
            <a:ext cx="3721100" cy="57367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4371B77B-838D-4B56-A0CA-D3D513E412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071910" y="217363"/>
            <a:ext cx="2508003" cy="2409825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16E8AC2A-0D2F-4F16-A81C-D665D34C05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418364" y="4440606"/>
            <a:ext cx="1815094" cy="177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9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46AF3841-E3AB-4C01-B56C-786D22BBBB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EA47261B-7E92-4598-B8E9-A077C04B54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BB4B0E53-FDC8-4F27-A2AD-1C4B44B099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4EC67F98-620A-48B5-9E6C-5870D01A2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630" y="4914900"/>
            <a:ext cx="2595499" cy="121285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B209CA9-C145-4BF9-9C9B-6A71C89BE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3768" y="1492078"/>
            <a:ext cx="391723" cy="100728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9FE58C59-6861-49AD-972F-B1C2B7C5B2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30952" y="3898900"/>
            <a:ext cx="665436" cy="6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85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">
            <a:extLst>
              <a:ext uri="{FF2B5EF4-FFF2-40B4-BE49-F238E27FC236}">
                <a16:creationId xmlns:a16="http://schemas.microsoft.com/office/drawing/2014/main" id="{F9001259-BAC8-4F0D-8CDD-BD297EF4D25D}"/>
              </a:ext>
            </a:extLst>
          </p:cNvPr>
          <p:cNvSpPr>
            <a:spLocks/>
          </p:cNvSpPr>
          <p:nvPr/>
        </p:nvSpPr>
        <p:spPr bwMode="auto">
          <a:xfrm>
            <a:off x="7240844" y="3217795"/>
            <a:ext cx="1690905" cy="18638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17954" y="21599"/>
                </a:lnTo>
                <a:lnTo>
                  <a:pt x="17954" y="0"/>
                </a:lnTo>
                <a:lnTo>
                  <a:pt x="21599" y="0"/>
                </a:lnTo>
              </a:path>
            </a:pathLst>
          </a:custGeom>
          <a:noFill/>
          <a:ln w="25400" cap="flat" cmpd="sng">
            <a:solidFill>
              <a:srgbClr val="BFBFBF"/>
            </a:solidFill>
            <a:prstDash val="solid"/>
            <a:miter lim="0"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>
              <a:defRPr/>
            </a:pPr>
            <a:endParaRPr lang="en-US" sz="1200">
              <a:cs typeface="Helvetica" charset="0"/>
              <a:sym typeface="Helvetica" charset="0"/>
            </a:endParaRPr>
          </a:p>
        </p:txBody>
      </p:sp>
      <p:sp>
        <p:nvSpPr>
          <p:cNvPr id="16" name="AutoShape 2">
            <a:extLst>
              <a:ext uri="{FF2B5EF4-FFF2-40B4-BE49-F238E27FC236}">
                <a16:creationId xmlns:a16="http://schemas.microsoft.com/office/drawing/2014/main" id="{CA913EDE-6AD2-4648-B8B5-A4B8572D967F}"/>
              </a:ext>
            </a:extLst>
          </p:cNvPr>
          <p:cNvSpPr>
            <a:spLocks/>
          </p:cNvSpPr>
          <p:nvPr/>
        </p:nvSpPr>
        <p:spPr bwMode="auto">
          <a:xfrm>
            <a:off x="6705318" y="1535619"/>
            <a:ext cx="549651" cy="18278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5086" y="0"/>
                </a:lnTo>
              </a:path>
            </a:pathLst>
          </a:custGeom>
          <a:noFill/>
          <a:ln w="25400" cap="flat" cmpd="sng">
            <a:solidFill>
              <a:srgbClr val="BFBFBF"/>
            </a:solidFill>
            <a:prstDash val="solid"/>
            <a:miter lim="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>
              <a:defRPr/>
            </a:pPr>
            <a:endParaRPr lang="en-US" sz="1200">
              <a:cs typeface="Helvetica" charset="0"/>
              <a:sym typeface="Helvetica" charset="0"/>
            </a:endParaRP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4802F393-092F-4B52-BEFA-2F625B9B8AE5}"/>
              </a:ext>
            </a:extLst>
          </p:cNvPr>
          <p:cNvSpPr>
            <a:spLocks/>
          </p:cNvSpPr>
          <p:nvPr/>
        </p:nvSpPr>
        <p:spPr bwMode="auto">
          <a:xfrm>
            <a:off x="744770" y="3054269"/>
            <a:ext cx="1986279" cy="16198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281" y="0"/>
                </a:moveTo>
                <a:lnTo>
                  <a:pt x="0" y="0"/>
                </a:lnTo>
                <a:lnTo>
                  <a:pt x="0" y="21599"/>
                </a:lnTo>
                <a:lnTo>
                  <a:pt x="21599" y="21599"/>
                </a:lnTo>
              </a:path>
            </a:pathLst>
          </a:custGeom>
          <a:noFill/>
          <a:ln w="25400" cap="flat" cmpd="sng">
            <a:solidFill>
              <a:srgbClr val="BFBFBF"/>
            </a:solidFill>
            <a:prstDash val="solid"/>
            <a:miter lim="0"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>
              <a:defRPr/>
            </a:pPr>
            <a:endParaRPr lang="en-US" sz="1200">
              <a:cs typeface="Helvetica" charset="0"/>
              <a:sym typeface="Helvetica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82D8AB42-7A82-4EAC-B789-8B74CEB1CD3C}"/>
              </a:ext>
            </a:extLst>
          </p:cNvPr>
          <p:cNvSpPr>
            <a:spLocks/>
          </p:cNvSpPr>
          <p:nvPr/>
        </p:nvSpPr>
        <p:spPr bwMode="auto">
          <a:xfrm>
            <a:off x="3215849" y="1248228"/>
            <a:ext cx="1959950" cy="1533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599"/>
                </a:moveTo>
                <a:lnTo>
                  <a:pt x="0" y="21599"/>
                </a:lnTo>
                <a:lnTo>
                  <a:pt x="0" y="0"/>
                </a:lnTo>
                <a:lnTo>
                  <a:pt x="5659" y="0"/>
                </a:lnTo>
              </a:path>
            </a:pathLst>
          </a:custGeom>
          <a:noFill/>
          <a:ln w="25400" cap="flat" cmpd="sng">
            <a:solidFill>
              <a:srgbClr val="BFBFBF"/>
            </a:solidFill>
            <a:prstDash val="solid"/>
            <a:miter lim="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>
              <a:defRPr/>
            </a:pPr>
            <a:endParaRPr lang="en-US" sz="1200">
              <a:cs typeface="Helvetica" charset="0"/>
              <a:sym typeface="Helvetica" charset="0"/>
            </a:endParaRPr>
          </a:p>
        </p:txBody>
      </p:sp>
      <p:grpSp>
        <p:nvGrpSpPr>
          <p:cNvPr id="19" name="Group 5">
            <a:extLst>
              <a:ext uri="{FF2B5EF4-FFF2-40B4-BE49-F238E27FC236}">
                <a16:creationId xmlns:a16="http://schemas.microsoft.com/office/drawing/2014/main" id="{481DE53F-96A1-4579-AF20-DAB94000ACBE}"/>
              </a:ext>
            </a:extLst>
          </p:cNvPr>
          <p:cNvGrpSpPr>
            <a:grpSpLocks/>
          </p:cNvGrpSpPr>
          <p:nvPr/>
        </p:nvGrpSpPr>
        <p:grpSpPr bwMode="auto">
          <a:xfrm>
            <a:off x="3178390" y="2575679"/>
            <a:ext cx="5251652" cy="3100992"/>
            <a:chOff x="-1" y="-1"/>
            <a:chExt cx="9737894" cy="5749875"/>
          </a:xfrm>
        </p:grpSpPr>
        <p:grpSp>
          <p:nvGrpSpPr>
            <p:cNvPr id="20" name="Group 6">
              <a:extLst>
                <a:ext uri="{FF2B5EF4-FFF2-40B4-BE49-F238E27FC236}">
                  <a16:creationId xmlns:a16="http://schemas.microsoft.com/office/drawing/2014/main" id="{06A56979-D68A-4C34-9E4A-66F7BCD431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2568500"/>
              <a:ext cx="2587307" cy="2627220"/>
              <a:chOff x="-1" y="0"/>
              <a:chExt cx="2587307" cy="2627219"/>
            </a:xfrm>
          </p:grpSpPr>
          <p:sp>
            <p:nvSpPr>
              <p:cNvPr id="30" name="AutoShape 7">
                <a:extLst>
                  <a:ext uri="{FF2B5EF4-FFF2-40B4-BE49-F238E27FC236}">
                    <a16:creationId xmlns:a16="http://schemas.microsoft.com/office/drawing/2014/main" id="{E552A7EC-BFE9-45F9-8207-21125C0F1FC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-19810" y="19861"/>
                <a:ext cx="2627289" cy="258767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75" y="3436"/>
                    </a:moveTo>
                    <a:lnTo>
                      <a:pt x="17071" y="1990"/>
                    </a:lnTo>
                    <a:lnTo>
                      <a:pt x="18426" y="3145"/>
                    </a:lnTo>
                    <a:lnTo>
                      <a:pt x="17319" y="5092"/>
                    </a:lnTo>
                    <a:cubicBezTo>
                      <a:pt x="18106" y="5992"/>
                      <a:pt x="18705" y="7044"/>
                      <a:pt x="19078" y="8186"/>
                    </a:cubicBezTo>
                    <a:lnTo>
                      <a:pt x="21292" y="8186"/>
                    </a:lnTo>
                    <a:lnTo>
                      <a:pt x="21600" y="9955"/>
                    </a:lnTo>
                    <a:lnTo>
                      <a:pt x="19519" y="10724"/>
                    </a:lnTo>
                    <a:cubicBezTo>
                      <a:pt x="19553" y="11927"/>
                      <a:pt x="19345" y="13124"/>
                      <a:pt x="18908" y="14243"/>
                    </a:cubicBezTo>
                    <a:lnTo>
                      <a:pt x="20604" y="15688"/>
                    </a:lnTo>
                    <a:lnTo>
                      <a:pt x="19720" y="17243"/>
                    </a:lnTo>
                    <a:lnTo>
                      <a:pt x="17639" y="16474"/>
                    </a:lnTo>
                    <a:cubicBezTo>
                      <a:pt x="16903" y="17418"/>
                      <a:pt x="15986" y="18199"/>
                      <a:pt x="14944" y="18771"/>
                    </a:cubicBezTo>
                    <a:lnTo>
                      <a:pt x="15328" y="20985"/>
                    </a:lnTo>
                    <a:lnTo>
                      <a:pt x="13666" y="21599"/>
                    </a:lnTo>
                    <a:lnTo>
                      <a:pt x="12559" y="19652"/>
                    </a:lnTo>
                    <a:cubicBezTo>
                      <a:pt x="11398" y="19895"/>
                      <a:pt x="10201" y="19895"/>
                      <a:pt x="9040" y="19652"/>
                    </a:cubicBezTo>
                    <a:lnTo>
                      <a:pt x="7933" y="21599"/>
                    </a:lnTo>
                    <a:lnTo>
                      <a:pt x="6271" y="20985"/>
                    </a:lnTo>
                    <a:lnTo>
                      <a:pt x="6655" y="18771"/>
                    </a:lnTo>
                    <a:cubicBezTo>
                      <a:pt x="5613" y="18199"/>
                      <a:pt x="4696" y="17418"/>
                      <a:pt x="3960" y="16474"/>
                    </a:cubicBezTo>
                    <a:lnTo>
                      <a:pt x="1879" y="17243"/>
                    </a:lnTo>
                    <a:lnTo>
                      <a:pt x="995" y="15688"/>
                    </a:lnTo>
                    <a:lnTo>
                      <a:pt x="2691" y="14243"/>
                    </a:lnTo>
                    <a:cubicBezTo>
                      <a:pt x="2254" y="13124"/>
                      <a:pt x="2046" y="11927"/>
                      <a:pt x="2080" y="10724"/>
                    </a:cubicBezTo>
                    <a:lnTo>
                      <a:pt x="0" y="9955"/>
                    </a:lnTo>
                    <a:lnTo>
                      <a:pt x="307" y="8186"/>
                    </a:lnTo>
                    <a:lnTo>
                      <a:pt x="2521" y="8186"/>
                    </a:lnTo>
                    <a:cubicBezTo>
                      <a:pt x="2894" y="7044"/>
                      <a:pt x="3493" y="5992"/>
                      <a:pt x="4280" y="5092"/>
                    </a:cubicBezTo>
                    <a:lnTo>
                      <a:pt x="3173" y="3145"/>
                    </a:lnTo>
                    <a:lnTo>
                      <a:pt x="4528" y="1990"/>
                    </a:lnTo>
                    <a:lnTo>
                      <a:pt x="6224" y="3436"/>
                    </a:lnTo>
                    <a:cubicBezTo>
                      <a:pt x="7233" y="2805"/>
                      <a:pt x="8358" y="2389"/>
                      <a:pt x="9531" y="2214"/>
                    </a:cubicBezTo>
                    <a:lnTo>
                      <a:pt x="9915" y="0"/>
                    </a:lnTo>
                    <a:lnTo>
                      <a:pt x="11684" y="0"/>
                    </a:lnTo>
                    <a:lnTo>
                      <a:pt x="12068" y="2214"/>
                    </a:lnTo>
                    <a:cubicBezTo>
                      <a:pt x="13241" y="2389"/>
                      <a:pt x="14366" y="2805"/>
                      <a:pt x="15375" y="3436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 anchor="ctr"/>
              <a:lstStyle/>
              <a:p>
                <a:pPr defTabSz="2400300">
                  <a:lnSpc>
                    <a:spcPct val="90000"/>
                  </a:lnSpc>
                  <a:spcBef>
                    <a:spcPts val="700"/>
                  </a:spcBef>
                  <a:defRPr/>
                </a:pPr>
                <a:endParaRPr lang="en-US" sz="5400">
                  <a:solidFill>
                    <a:srgbClr val="FFFFFF"/>
                  </a:solidFill>
                  <a:cs typeface="Lato" charset="0"/>
                  <a:sym typeface="Lato" charset="0"/>
                </a:endParaRPr>
              </a:p>
            </p:txBody>
          </p:sp>
          <p:sp>
            <p:nvSpPr>
              <p:cNvPr id="31" name="AutoShape 8">
                <a:extLst>
                  <a:ext uri="{FF2B5EF4-FFF2-40B4-BE49-F238E27FC236}">
                    <a16:creationId xmlns:a16="http://schemas.microsoft.com/office/drawing/2014/main" id="{04D7CC95-889D-4AE0-96B9-10768D56B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437" y="731883"/>
                <a:ext cx="1162070" cy="1163626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 anchor="ctr"/>
              <a:lstStyle/>
              <a:p>
                <a:pPr defTabSz="914400">
                  <a:defRPr/>
                </a:pPr>
                <a:endParaRPr lang="en-US" sz="1800">
                  <a:solidFill>
                    <a:srgbClr val="FFFFFF"/>
                  </a:solidFill>
                  <a:cs typeface="Lato" charset="0"/>
                  <a:sym typeface="Lato" charset="0"/>
                </a:endParaRPr>
              </a:p>
            </p:txBody>
          </p:sp>
        </p:grpSp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A7111096-B1D5-4248-97E7-8AA1F72CC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9786" y="-1"/>
              <a:ext cx="3629332" cy="3685320"/>
              <a:chOff x="0" y="-1"/>
              <a:chExt cx="3629332" cy="3685320"/>
            </a:xfrm>
          </p:grpSpPr>
          <p:sp>
            <p:nvSpPr>
              <p:cNvPr id="28" name="AutoShape 10">
                <a:extLst>
                  <a:ext uri="{FF2B5EF4-FFF2-40B4-BE49-F238E27FC236}">
                    <a16:creationId xmlns:a16="http://schemas.microsoft.com/office/drawing/2014/main" id="{B5D4D232-76C2-49D8-B102-CA291D3D4C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-28051" y="27733"/>
                <a:ext cx="3684556" cy="3629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75" y="3436"/>
                    </a:moveTo>
                    <a:lnTo>
                      <a:pt x="17071" y="1990"/>
                    </a:lnTo>
                    <a:lnTo>
                      <a:pt x="18426" y="3145"/>
                    </a:lnTo>
                    <a:lnTo>
                      <a:pt x="17319" y="5092"/>
                    </a:lnTo>
                    <a:cubicBezTo>
                      <a:pt x="18106" y="5992"/>
                      <a:pt x="18705" y="7044"/>
                      <a:pt x="19078" y="8186"/>
                    </a:cubicBezTo>
                    <a:lnTo>
                      <a:pt x="21292" y="8186"/>
                    </a:lnTo>
                    <a:lnTo>
                      <a:pt x="21599" y="9955"/>
                    </a:lnTo>
                    <a:lnTo>
                      <a:pt x="19519" y="10724"/>
                    </a:lnTo>
                    <a:cubicBezTo>
                      <a:pt x="19553" y="11927"/>
                      <a:pt x="19345" y="13124"/>
                      <a:pt x="18908" y="14243"/>
                    </a:cubicBezTo>
                    <a:lnTo>
                      <a:pt x="20604" y="15688"/>
                    </a:lnTo>
                    <a:lnTo>
                      <a:pt x="19720" y="17243"/>
                    </a:lnTo>
                    <a:lnTo>
                      <a:pt x="17639" y="16474"/>
                    </a:lnTo>
                    <a:cubicBezTo>
                      <a:pt x="16903" y="17418"/>
                      <a:pt x="15986" y="18199"/>
                      <a:pt x="14944" y="18771"/>
                    </a:cubicBezTo>
                    <a:lnTo>
                      <a:pt x="15328" y="20985"/>
                    </a:lnTo>
                    <a:lnTo>
                      <a:pt x="13666" y="21600"/>
                    </a:lnTo>
                    <a:lnTo>
                      <a:pt x="12559" y="19652"/>
                    </a:lnTo>
                    <a:cubicBezTo>
                      <a:pt x="11398" y="19895"/>
                      <a:pt x="10201" y="19895"/>
                      <a:pt x="9040" y="19652"/>
                    </a:cubicBezTo>
                    <a:lnTo>
                      <a:pt x="7933" y="21600"/>
                    </a:lnTo>
                    <a:lnTo>
                      <a:pt x="6271" y="20985"/>
                    </a:lnTo>
                    <a:lnTo>
                      <a:pt x="6655" y="18771"/>
                    </a:lnTo>
                    <a:cubicBezTo>
                      <a:pt x="5613" y="18199"/>
                      <a:pt x="4696" y="17418"/>
                      <a:pt x="3960" y="16474"/>
                    </a:cubicBezTo>
                    <a:lnTo>
                      <a:pt x="1879" y="17243"/>
                    </a:lnTo>
                    <a:lnTo>
                      <a:pt x="995" y="15688"/>
                    </a:lnTo>
                    <a:lnTo>
                      <a:pt x="2691" y="14243"/>
                    </a:lnTo>
                    <a:cubicBezTo>
                      <a:pt x="2254" y="13124"/>
                      <a:pt x="2046" y="11927"/>
                      <a:pt x="2080" y="10724"/>
                    </a:cubicBezTo>
                    <a:lnTo>
                      <a:pt x="0" y="9955"/>
                    </a:lnTo>
                    <a:lnTo>
                      <a:pt x="307" y="8186"/>
                    </a:lnTo>
                    <a:lnTo>
                      <a:pt x="2521" y="8186"/>
                    </a:lnTo>
                    <a:cubicBezTo>
                      <a:pt x="2894" y="7044"/>
                      <a:pt x="3493" y="5992"/>
                      <a:pt x="4280" y="5092"/>
                    </a:cubicBezTo>
                    <a:lnTo>
                      <a:pt x="3173" y="3145"/>
                    </a:lnTo>
                    <a:lnTo>
                      <a:pt x="4528" y="1990"/>
                    </a:lnTo>
                    <a:lnTo>
                      <a:pt x="6224" y="3436"/>
                    </a:lnTo>
                    <a:cubicBezTo>
                      <a:pt x="7233" y="2805"/>
                      <a:pt x="8358" y="2389"/>
                      <a:pt x="9531" y="2214"/>
                    </a:cubicBezTo>
                    <a:lnTo>
                      <a:pt x="9915" y="0"/>
                    </a:lnTo>
                    <a:lnTo>
                      <a:pt x="11684" y="0"/>
                    </a:lnTo>
                    <a:lnTo>
                      <a:pt x="12068" y="2214"/>
                    </a:lnTo>
                    <a:cubicBezTo>
                      <a:pt x="13241" y="2389"/>
                      <a:pt x="14366" y="2805"/>
                      <a:pt x="15375" y="3436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 anchor="ctr"/>
              <a:lstStyle/>
              <a:p>
                <a:pPr defTabSz="2400300">
                  <a:lnSpc>
                    <a:spcPct val="90000"/>
                  </a:lnSpc>
                  <a:spcBef>
                    <a:spcPts val="700"/>
                  </a:spcBef>
                  <a:defRPr/>
                </a:pPr>
                <a:endParaRPr lang="en-US" sz="5400">
                  <a:solidFill>
                    <a:srgbClr val="FFFFFF"/>
                  </a:solidFill>
                  <a:cs typeface="Lato" charset="0"/>
                  <a:sym typeface="Lato" charset="0"/>
                </a:endParaRPr>
              </a:p>
            </p:txBody>
          </p:sp>
          <p:sp>
            <p:nvSpPr>
              <p:cNvPr id="29" name="AutoShape 11">
                <a:extLst>
                  <a:ext uri="{FF2B5EF4-FFF2-40B4-BE49-F238E27FC236}">
                    <a16:creationId xmlns:a16="http://schemas.microsoft.com/office/drawing/2014/main" id="{A779A7A2-A5B5-46C2-9A01-2B4A53136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900" y="963604"/>
                <a:ext cx="1757393" cy="1757347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 anchor="ctr"/>
              <a:lstStyle/>
              <a:p>
                <a:pPr defTabSz="914400">
                  <a:defRPr/>
                </a:pPr>
                <a:endParaRPr lang="en-US" sz="3200">
                  <a:solidFill>
                    <a:srgbClr val="3D9FAC"/>
                  </a:solidFill>
                  <a:cs typeface="FontAwesome" charset="0"/>
                  <a:sym typeface="FontAwesome" charset="0"/>
                </a:endParaRPr>
              </a:p>
            </p:txBody>
          </p:sp>
        </p:grpSp>
        <p:grpSp>
          <p:nvGrpSpPr>
            <p:cNvPr id="22" name="Group 12">
              <a:extLst>
                <a:ext uri="{FF2B5EF4-FFF2-40B4-BE49-F238E27FC236}">
                  <a16:creationId xmlns:a16="http://schemas.microsoft.com/office/drawing/2014/main" id="{A7C78767-C499-4F27-81D7-BA4ADEBEE3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685" y="2281144"/>
              <a:ext cx="3416034" cy="3468730"/>
              <a:chOff x="0" y="0"/>
              <a:chExt cx="3416034" cy="3468729"/>
            </a:xfrm>
          </p:grpSpPr>
          <p:sp>
            <p:nvSpPr>
              <p:cNvPr id="26" name="AutoShape 13">
                <a:extLst>
                  <a:ext uri="{FF2B5EF4-FFF2-40B4-BE49-F238E27FC236}">
                    <a16:creationId xmlns:a16="http://schemas.microsoft.com/office/drawing/2014/main" id="{AE9FA831-593D-415F-86FE-2569E4C562D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-26288" y="27016"/>
                <a:ext cx="3468656" cy="341477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75" y="3436"/>
                    </a:moveTo>
                    <a:lnTo>
                      <a:pt x="17071" y="1990"/>
                    </a:lnTo>
                    <a:lnTo>
                      <a:pt x="18426" y="3145"/>
                    </a:lnTo>
                    <a:lnTo>
                      <a:pt x="17319" y="5092"/>
                    </a:lnTo>
                    <a:cubicBezTo>
                      <a:pt x="18106" y="5992"/>
                      <a:pt x="18705" y="7044"/>
                      <a:pt x="19078" y="8186"/>
                    </a:cubicBezTo>
                    <a:lnTo>
                      <a:pt x="21292" y="8186"/>
                    </a:lnTo>
                    <a:lnTo>
                      <a:pt x="21599" y="9955"/>
                    </a:lnTo>
                    <a:lnTo>
                      <a:pt x="19519" y="10724"/>
                    </a:lnTo>
                    <a:cubicBezTo>
                      <a:pt x="19553" y="11927"/>
                      <a:pt x="19345" y="13124"/>
                      <a:pt x="18908" y="14243"/>
                    </a:cubicBezTo>
                    <a:lnTo>
                      <a:pt x="20604" y="15688"/>
                    </a:lnTo>
                    <a:lnTo>
                      <a:pt x="19720" y="17243"/>
                    </a:lnTo>
                    <a:lnTo>
                      <a:pt x="17639" y="16474"/>
                    </a:lnTo>
                    <a:cubicBezTo>
                      <a:pt x="16903" y="17418"/>
                      <a:pt x="15986" y="18199"/>
                      <a:pt x="14944" y="18771"/>
                    </a:cubicBezTo>
                    <a:lnTo>
                      <a:pt x="15328" y="20985"/>
                    </a:lnTo>
                    <a:lnTo>
                      <a:pt x="13666" y="21599"/>
                    </a:lnTo>
                    <a:lnTo>
                      <a:pt x="12559" y="19652"/>
                    </a:lnTo>
                    <a:cubicBezTo>
                      <a:pt x="11398" y="19895"/>
                      <a:pt x="10201" y="19895"/>
                      <a:pt x="9040" y="19652"/>
                    </a:cubicBezTo>
                    <a:lnTo>
                      <a:pt x="7933" y="21599"/>
                    </a:lnTo>
                    <a:lnTo>
                      <a:pt x="6271" y="20985"/>
                    </a:lnTo>
                    <a:lnTo>
                      <a:pt x="6655" y="18771"/>
                    </a:lnTo>
                    <a:cubicBezTo>
                      <a:pt x="5613" y="18199"/>
                      <a:pt x="4696" y="17418"/>
                      <a:pt x="3960" y="16474"/>
                    </a:cubicBezTo>
                    <a:lnTo>
                      <a:pt x="1879" y="17243"/>
                    </a:lnTo>
                    <a:lnTo>
                      <a:pt x="995" y="15688"/>
                    </a:lnTo>
                    <a:lnTo>
                      <a:pt x="2691" y="14243"/>
                    </a:lnTo>
                    <a:cubicBezTo>
                      <a:pt x="2254" y="13124"/>
                      <a:pt x="2046" y="11927"/>
                      <a:pt x="2080" y="10724"/>
                    </a:cubicBezTo>
                    <a:lnTo>
                      <a:pt x="0" y="9955"/>
                    </a:lnTo>
                    <a:lnTo>
                      <a:pt x="307" y="8186"/>
                    </a:lnTo>
                    <a:lnTo>
                      <a:pt x="2521" y="8186"/>
                    </a:lnTo>
                    <a:cubicBezTo>
                      <a:pt x="2894" y="7044"/>
                      <a:pt x="3493" y="5992"/>
                      <a:pt x="4280" y="5092"/>
                    </a:cubicBezTo>
                    <a:lnTo>
                      <a:pt x="3173" y="3145"/>
                    </a:lnTo>
                    <a:lnTo>
                      <a:pt x="4528" y="1990"/>
                    </a:lnTo>
                    <a:lnTo>
                      <a:pt x="6224" y="3436"/>
                    </a:lnTo>
                    <a:cubicBezTo>
                      <a:pt x="7233" y="2805"/>
                      <a:pt x="8358" y="2389"/>
                      <a:pt x="9531" y="2214"/>
                    </a:cubicBezTo>
                    <a:lnTo>
                      <a:pt x="9915" y="0"/>
                    </a:lnTo>
                    <a:lnTo>
                      <a:pt x="11684" y="0"/>
                    </a:lnTo>
                    <a:lnTo>
                      <a:pt x="12068" y="2214"/>
                    </a:lnTo>
                    <a:cubicBezTo>
                      <a:pt x="13241" y="2389"/>
                      <a:pt x="14366" y="2805"/>
                      <a:pt x="15375" y="343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 anchor="ctr"/>
              <a:lstStyle/>
              <a:p>
                <a:pPr defTabSz="2400300">
                  <a:lnSpc>
                    <a:spcPct val="90000"/>
                  </a:lnSpc>
                  <a:spcBef>
                    <a:spcPts val="700"/>
                  </a:spcBef>
                  <a:defRPr/>
                </a:pPr>
                <a:endParaRPr lang="en-US" sz="5400">
                  <a:solidFill>
                    <a:srgbClr val="FFFFFF"/>
                  </a:solidFill>
                  <a:cs typeface="Lato" charset="0"/>
                  <a:sym typeface="Lato" charset="0"/>
                </a:endParaRPr>
              </a:p>
            </p:txBody>
          </p:sp>
          <p:sp>
            <p:nvSpPr>
              <p:cNvPr id="27" name="AutoShape 14">
                <a:extLst>
                  <a:ext uri="{FF2B5EF4-FFF2-40B4-BE49-F238E27FC236}">
                    <a16:creationId xmlns:a16="http://schemas.microsoft.com/office/drawing/2014/main" id="{51E1E757-FC9A-442C-8792-55FCC4242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958" y="901765"/>
                <a:ext cx="1663729" cy="166527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 anchor="ctr"/>
              <a:lstStyle/>
              <a:p>
                <a:pPr defTabSz="914400">
                  <a:defRPr/>
                </a:pPr>
                <a:endParaRPr lang="en-US" sz="2600">
                  <a:solidFill>
                    <a:srgbClr val="3D9FAC"/>
                  </a:solidFill>
                  <a:cs typeface="FontAwesome" charset="0"/>
                  <a:sym typeface="FontAwesome" charset="0"/>
                </a:endParaRPr>
              </a:p>
            </p:txBody>
          </p:sp>
        </p:grpSp>
        <p:grpSp>
          <p:nvGrpSpPr>
            <p:cNvPr id="23" name="Group 15">
              <a:extLst>
                <a:ext uri="{FF2B5EF4-FFF2-40B4-BE49-F238E27FC236}">
                  <a16:creationId xmlns:a16="http://schemas.microsoft.com/office/drawing/2014/main" id="{DB922D07-923E-475F-BF1E-06BA2C97F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0586" y="802381"/>
              <a:ext cx="2587307" cy="2627219"/>
              <a:chOff x="-1" y="0"/>
              <a:chExt cx="2587307" cy="2627219"/>
            </a:xfrm>
          </p:grpSpPr>
          <p:sp>
            <p:nvSpPr>
              <p:cNvPr id="24" name="AutoShape 16">
                <a:extLst>
                  <a:ext uri="{FF2B5EF4-FFF2-40B4-BE49-F238E27FC236}">
                    <a16:creationId xmlns:a16="http://schemas.microsoft.com/office/drawing/2014/main" id="{18D4F375-2F54-48E1-AE69-A7CD806EFB0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-20173" y="19108"/>
                <a:ext cx="2627289" cy="258767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75" y="3436"/>
                    </a:moveTo>
                    <a:lnTo>
                      <a:pt x="17071" y="1990"/>
                    </a:lnTo>
                    <a:lnTo>
                      <a:pt x="18426" y="3145"/>
                    </a:lnTo>
                    <a:lnTo>
                      <a:pt x="17319" y="5092"/>
                    </a:lnTo>
                    <a:cubicBezTo>
                      <a:pt x="18106" y="5992"/>
                      <a:pt x="18705" y="7044"/>
                      <a:pt x="19078" y="8186"/>
                    </a:cubicBezTo>
                    <a:lnTo>
                      <a:pt x="21292" y="8186"/>
                    </a:lnTo>
                    <a:lnTo>
                      <a:pt x="21600" y="9955"/>
                    </a:lnTo>
                    <a:lnTo>
                      <a:pt x="19519" y="10724"/>
                    </a:lnTo>
                    <a:cubicBezTo>
                      <a:pt x="19553" y="11927"/>
                      <a:pt x="19345" y="13124"/>
                      <a:pt x="18908" y="14243"/>
                    </a:cubicBezTo>
                    <a:lnTo>
                      <a:pt x="20604" y="15688"/>
                    </a:lnTo>
                    <a:lnTo>
                      <a:pt x="19720" y="17243"/>
                    </a:lnTo>
                    <a:lnTo>
                      <a:pt x="17639" y="16474"/>
                    </a:lnTo>
                    <a:cubicBezTo>
                      <a:pt x="16903" y="17418"/>
                      <a:pt x="15986" y="18199"/>
                      <a:pt x="14944" y="18771"/>
                    </a:cubicBezTo>
                    <a:lnTo>
                      <a:pt x="15328" y="20985"/>
                    </a:lnTo>
                    <a:lnTo>
                      <a:pt x="13666" y="21599"/>
                    </a:lnTo>
                    <a:lnTo>
                      <a:pt x="12559" y="19652"/>
                    </a:lnTo>
                    <a:cubicBezTo>
                      <a:pt x="11398" y="19895"/>
                      <a:pt x="10201" y="19895"/>
                      <a:pt x="9040" y="19652"/>
                    </a:cubicBezTo>
                    <a:lnTo>
                      <a:pt x="7933" y="21599"/>
                    </a:lnTo>
                    <a:lnTo>
                      <a:pt x="6271" y="20985"/>
                    </a:lnTo>
                    <a:lnTo>
                      <a:pt x="6655" y="18771"/>
                    </a:lnTo>
                    <a:cubicBezTo>
                      <a:pt x="5613" y="18199"/>
                      <a:pt x="4696" y="17418"/>
                      <a:pt x="3960" y="16474"/>
                    </a:cubicBezTo>
                    <a:lnTo>
                      <a:pt x="1879" y="17243"/>
                    </a:lnTo>
                    <a:lnTo>
                      <a:pt x="995" y="15688"/>
                    </a:lnTo>
                    <a:lnTo>
                      <a:pt x="2691" y="14243"/>
                    </a:lnTo>
                    <a:cubicBezTo>
                      <a:pt x="2254" y="13124"/>
                      <a:pt x="2046" y="11927"/>
                      <a:pt x="2080" y="10724"/>
                    </a:cubicBezTo>
                    <a:lnTo>
                      <a:pt x="0" y="9955"/>
                    </a:lnTo>
                    <a:lnTo>
                      <a:pt x="307" y="8186"/>
                    </a:lnTo>
                    <a:lnTo>
                      <a:pt x="2521" y="8186"/>
                    </a:lnTo>
                    <a:cubicBezTo>
                      <a:pt x="2894" y="7044"/>
                      <a:pt x="3493" y="5992"/>
                      <a:pt x="4280" y="5092"/>
                    </a:cubicBezTo>
                    <a:lnTo>
                      <a:pt x="3173" y="3145"/>
                    </a:lnTo>
                    <a:lnTo>
                      <a:pt x="4528" y="1990"/>
                    </a:lnTo>
                    <a:lnTo>
                      <a:pt x="6224" y="3436"/>
                    </a:lnTo>
                    <a:cubicBezTo>
                      <a:pt x="7233" y="2805"/>
                      <a:pt x="8358" y="2389"/>
                      <a:pt x="9531" y="2214"/>
                    </a:cubicBezTo>
                    <a:lnTo>
                      <a:pt x="9915" y="0"/>
                    </a:lnTo>
                    <a:lnTo>
                      <a:pt x="11684" y="0"/>
                    </a:lnTo>
                    <a:lnTo>
                      <a:pt x="12068" y="2214"/>
                    </a:lnTo>
                    <a:cubicBezTo>
                      <a:pt x="13241" y="2389"/>
                      <a:pt x="14366" y="2805"/>
                      <a:pt x="15375" y="3436"/>
                    </a:cubicBezTo>
                    <a:close/>
                  </a:path>
                </a:pathLst>
              </a:custGeom>
              <a:solidFill>
                <a:srgbClr val="00EA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 anchor="ctr"/>
              <a:lstStyle/>
              <a:p>
                <a:pPr defTabSz="2400300">
                  <a:lnSpc>
                    <a:spcPct val="90000"/>
                  </a:lnSpc>
                  <a:spcBef>
                    <a:spcPts val="700"/>
                  </a:spcBef>
                  <a:defRPr/>
                </a:pPr>
                <a:endParaRPr lang="en-US" sz="5400" dirty="0">
                  <a:solidFill>
                    <a:srgbClr val="FFFFFF"/>
                  </a:solidFill>
                  <a:cs typeface="Lato" charset="0"/>
                  <a:sym typeface="Lato" charset="0"/>
                </a:endParaRPr>
              </a:p>
            </p:txBody>
          </p:sp>
          <p:sp>
            <p:nvSpPr>
              <p:cNvPr id="25" name="AutoShape 17">
                <a:extLst>
                  <a:ext uri="{FF2B5EF4-FFF2-40B4-BE49-F238E27FC236}">
                    <a16:creationId xmlns:a16="http://schemas.microsoft.com/office/drawing/2014/main" id="{7E1DB527-8967-498C-92B7-A1484FFAE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074" y="731130"/>
                <a:ext cx="1162070" cy="116362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 anchor="ctr"/>
              <a:lstStyle/>
              <a:p>
                <a:pPr defTabSz="914400">
                  <a:defRPr/>
                </a:pPr>
                <a:endParaRPr lang="en-US" sz="2000">
                  <a:solidFill>
                    <a:srgbClr val="3D9FAC"/>
                  </a:solidFill>
                  <a:cs typeface="FontAwesome" charset="0"/>
                  <a:sym typeface="FontAwesome" charset="0"/>
                </a:endParaRPr>
              </a:p>
            </p:txBody>
          </p:sp>
        </p:grpSp>
      </p:grpSp>
      <p:sp>
        <p:nvSpPr>
          <p:cNvPr id="32" name="AutoShape 18">
            <a:extLst>
              <a:ext uri="{FF2B5EF4-FFF2-40B4-BE49-F238E27FC236}">
                <a16:creationId xmlns:a16="http://schemas.microsoft.com/office/drawing/2014/main" id="{DEF11C64-4119-4D5F-8073-AA852827939A}"/>
              </a:ext>
            </a:extLst>
          </p:cNvPr>
          <p:cNvSpPr>
            <a:spLocks/>
          </p:cNvSpPr>
          <p:nvPr/>
        </p:nvSpPr>
        <p:spPr bwMode="auto">
          <a:xfrm>
            <a:off x="9331575" y="3043139"/>
            <a:ext cx="2288502" cy="10282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r>
              <a:rPr lang="en-US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INFOGRAPHIC 4</a:t>
            </a:r>
          </a:p>
          <a:p>
            <a:pPr algn="l" defTabSz="912813">
              <a:defRPr/>
            </a:pPr>
            <a:endParaRPr lang="en-US" sz="1200" b="1" dirty="0">
              <a:solidFill>
                <a:srgbClr val="53585F"/>
              </a:solidFill>
              <a:cs typeface="Montserrat" charset="0"/>
              <a:sym typeface="Montserrat" charset="0"/>
            </a:endParaRPr>
          </a:p>
          <a:p>
            <a:pPr algn="l" defTabSz="912813">
              <a:defRPr/>
            </a:pP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Curabitur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lacus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quam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,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vehicula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a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quam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consequa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tempusaccumsan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lobortis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nec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mi non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accumsan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. magna libero,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congue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.</a:t>
            </a:r>
            <a:endParaRPr lang="en-US" sz="1200" dirty="0">
              <a:cs typeface="Helvetica Light" charset="0"/>
            </a:endParaRPr>
          </a:p>
        </p:txBody>
      </p:sp>
      <p:sp>
        <p:nvSpPr>
          <p:cNvPr id="33" name="AutoShape 19">
            <a:extLst>
              <a:ext uri="{FF2B5EF4-FFF2-40B4-BE49-F238E27FC236}">
                <a16:creationId xmlns:a16="http://schemas.microsoft.com/office/drawing/2014/main" id="{FE829878-B4CA-4064-9999-B6FE9ACB7963}"/>
              </a:ext>
            </a:extLst>
          </p:cNvPr>
          <p:cNvSpPr>
            <a:spLocks/>
          </p:cNvSpPr>
          <p:nvPr/>
        </p:nvSpPr>
        <p:spPr bwMode="auto">
          <a:xfrm>
            <a:off x="3845762" y="1092819"/>
            <a:ext cx="2532505" cy="10290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r>
              <a:rPr lang="en-US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INFOGRAPHIC 2</a:t>
            </a:r>
          </a:p>
          <a:p>
            <a:pPr defTabSz="912813">
              <a:defRPr/>
            </a:pPr>
            <a:endParaRPr lang="en-US" sz="1200" b="1" dirty="0">
              <a:solidFill>
                <a:srgbClr val="53585F"/>
              </a:solidFill>
              <a:cs typeface="Montserrat" charset="0"/>
              <a:sym typeface="Montserrat" charset="0"/>
            </a:endParaRPr>
          </a:p>
          <a:p>
            <a:pPr algn="l" defTabSz="912813">
              <a:defRPr/>
            </a:pP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Curabitur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lacus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quam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,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vehicula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a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quam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consequa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tempusaccumsan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lobortis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nec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mi non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accumsan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. magna libero,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congue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.</a:t>
            </a:r>
            <a:endParaRPr lang="en-US" sz="1200" dirty="0">
              <a:cs typeface="Helvetica Light" charset="0"/>
            </a:endParaRPr>
          </a:p>
        </p:txBody>
      </p:sp>
      <p:sp>
        <p:nvSpPr>
          <p:cNvPr id="34" name="AutoShape 20">
            <a:extLst>
              <a:ext uri="{FF2B5EF4-FFF2-40B4-BE49-F238E27FC236}">
                <a16:creationId xmlns:a16="http://schemas.microsoft.com/office/drawing/2014/main" id="{907E41AB-6AA9-4422-820B-5FB8191CDD5D}"/>
              </a:ext>
            </a:extLst>
          </p:cNvPr>
          <p:cNvSpPr>
            <a:spLocks/>
          </p:cNvSpPr>
          <p:nvPr/>
        </p:nvSpPr>
        <p:spPr bwMode="auto">
          <a:xfrm>
            <a:off x="7173207" y="1361827"/>
            <a:ext cx="3517896" cy="10290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r>
              <a:rPr lang="en-US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INFOGRAPHIC 3</a:t>
            </a:r>
          </a:p>
          <a:p>
            <a:pPr algn="l" defTabSz="912813">
              <a:defRPr/>
            </a:pPr>
            <a:endParaRPr lang="en-US" sz="1200" b="1" dirty="0">
              <a:solidFill>
                <a:srgbClr val="53585F"/>
              </a:solidFill>
              <a:cs typeface="Montserrat" charset="0"/>
              <a:sym typeface="Montserrat" charset="0"/>
            </a:endParaRPr>
          </a:p>
          <a:p>
            <a:pPr algn="l" defTabSz="912813">
              <a:defRPr/>
            </a:pP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Curabitur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lacus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quam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,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vehicula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a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quam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consequa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tempusaccumsan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lobortis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nec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mi non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accumsan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. magna libero,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congue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.</a:t>
            </a:r>
            <a:endParaRPr lang="en-US" sz="1200" dirty="0">
              <a:cs typeface="Helvetica Light" charset="0"/>
            </a:endParaRPr>
          </a:p>
        </p:txBody>
      </p:sp>
      <p:sp>
        <p:nvSpPr>
          <p:cNvPr id="35" name="AutoShape 21">
            <a:extLst>
              <a:ext uri="{FF2B5EF4-FFF2-40B4-BE49-F238E27FC236}">
                <a16:creationId xmlns:a16="http://schemas.microsoft.com/office/drawing/2014/main" id="{57F9261C-A8E0-417F-AA02-0E83948FFECB}"/>
              </a:ext>
            </a:extLst>
          </p:cNvPr>
          <p:cNvSpPr>
            <a:spLocks/>
          </p:cNvSpPr>
          <p:nvPr/>
        </p:nvSpPr>
        <p:spPr bwMode="auto">
          <a:xfrm>
            <a:off x="1139457" y="2860778"/>
            <a:ext cx="2288502" cy="10290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r>
              <a:rPr lang="en-US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INFOGRAPHIC 1</a:t>
            </a:r>
          </a:p>
          <a:p>
            <a:pPr algn="l" defTabSz="912813">
              <a:defRPr/>
            </a:pPr>
            <a:endParaRPr lang="en-US" sz="1200" b="1" dirty="0">
              <a:solidFill>
                <a:srgbClr val="53585F"/>
              </a:solidFill>
              <a:cs typeface="Montserrat" charset="0"/>
              <a:sym typeface="Montserrat" charset="0"/>
            </a:endParaRPr>
          </a:p>
          <a:p>
            <a:pPr algn="l" defTabSz="912813">
              <a:defRPr/>
            </a:pP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Curabitur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lacus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quam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,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vehicula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a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quam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consequa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tempusaccumsan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lobortis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nec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 mi non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accumsan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. magna libero, </a:t>
            </a:r>
            <a:r>
              <a:rPr lang="en-US" sz="1200" dirty="0" err="1">
                <a:solidFill>
                  <a:srgbClr val="53585F"/>
                </a:solidFill>
                <a:cs typeface="Montserrat" charset="0"/>
                <a:sym typeface="Montserrat" charset="0"/>
              </a:rPr>
              <a:t>congue</a:t>
            </a:r>
            <a:r>
              <a:rPr lang="en-US" sz="1200" dirty="0">
                <a:solidFill>
                  <a:srgbClr val="53585F"/>
                </a:solidFill>
                <a:cs typeface="Montserrat" charset="0"/>
                <a:sym typeface="Montserrat" charset="0"/>
              </a:rPr>
              <a:t>.</a:t>
            </a:r>
            <a:endParaRPr lang="en-US" sz="1200" dirty="0"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21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8389075F-3312-4DED-BA45-A4D525505685}"/>
              </a:ext>
            </a:extLst>
          </p:cNvPr>
          <p:cNvSpPr>
            <a:spLocks/>
          </p:cNvSpPr>
          <p:nvPr/>
        </p:nvSpPr>
        <p:spPr bwMode="auto">
          <a:xfrm flipH="1">
            <a:off x="9445966" y="1693335"/>
            <a:ext cx="1538968" cy="16754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281" y="0"/>
                </a:moveTo>
                <a:lnTo>
                  <a:pt x="0" y="0"/>
                </a:lnTo>
                <a:lnTo>
                  <a:pt x="0" y="21599"/>
                </a:lnTo>
                <a:lnTo>
                  <a:pt x="21599" y="21599"/>
                </a:lnTo>
              </a:path>
            </a:pathLst>
          </a:custGeom>
          <a:noFill/>
          <a:ln w="25400" cap="flat" cmpd="sng">
            <a:solidFill>
              <a:srgbClr val="BFBFBF"/>
            </a:solidFill>
            <a:prstDash val="solid"/>
            <a:miter lim="0"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>
              <a:defRPr/>
            </a:pPr>
            <a:endParaRPr lang="en-US" sz="800">
              <a:cs typeface="Helvetica" charset="0"/>
              <a:sym typeface="Helvetica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7197DD7C-BF62-47A9-BEA3-2D28A7F159F2}"/>
              </a:ext>
            </a:extLst>
          </p:cNvPr>
          <p:cNvSpPr>
            <a:spLocks/>
          </p:cNvSpPr>
          <p:nvPr/>
        </p:nvSpPr>
        <p:spPr bwMode="auto">
          <a:xfrm rot="10800000">
            <a:off x="5991483" y="3926921"/>
            <a:ext cx="310097" cy="12005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lnTo>
                  <a:pt x="21599" y="0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BFBFBF"/>
            </a:solidFill>
            <a:prstDash val="solid"/>
            <a:miter lim="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>
              <a:defRPr/>
            </a:pPr>
            <a:endParaRPr lang="en-US" sz="800">
              <a:cs typeface="Helvetica" charset="0"/>
              <a:sym typeface="Helvetica" charset="0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C118F03D-3B30-4DBD-B443-DB6B30535AB5}"/>
              </a:ext>
            </a:extLst>
          </p:cNvPr>
          <p:cNvSpPr>
            <a:spLocks/>
          </p:cNvSpPr>
          <p:nvPr/>
        </p:nvSpPr>
        <p:spPr bwMode="auto">
          <a:xfrm>
            <a:off x="7483493" y="1710169"/>
            <a:ext cx="309212" cy="11996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lnTo>
                  <a:pt x="21599" y="0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BFBFBF"/>
            </a:solidFill>
            <a:prstDash val="solid"/>
            <a:miter lim="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>
              <a:defRPr/>
            </a:pPr>
            <a:endParaRPr lang="en-US" sz="800">
              <a:cs typeface="Helvetica" charset="0"/>
              <a:sym typeface="Helvetica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48DD8E98-CA0F-4724-9897-AD8FF0C76DCA}"/>
              </a:ext>
            </a:extLst>
          </p:cNvPr>
          <p:cNvSpPr>
            <a:spLocks/>
          </p:cNvSpPr>
          <p:nvPr/>
        </p:nvSpPr>
        <p:spPr bwMode="auto">
          <a:xfrm>
            <a:off x="4479980" y="3576954"/>
            <a:ext cx="619309" cy="15389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10615" y="21599"/>
                </a:lnTo>
              </a:path>
            </a:pathLst>
          </a:custGeom>
          <a:noFill/>
          <a:ln w="25400" cap="flat" cmpd="sng">
            <a:solidFill>
              <a:srgbClr val="BFBFBF"/>
            </a:solidFill>
            <a:prstDash val="solid"/>
            <a:miter lim="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>
              <a:defRPr/>
            </a:pPr>
            <a:endParaRPr lang="en-US" sz="800">
              <a:cs typeface="Helvetica" charset="0"/>
              <a:sym typeface="Helvetica" charset="0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3BBDB281-A45E-419D-9575-B242B5EB8264}"/>
              </a:ext>
            </a:extLst>
          </p:cNvPr>
          <p:cNvSpPr>
            <a:spLocks/>
          </p:cNvSpPr>
          <p:nvPr/>
        </p:nvSpPr>
        <p:spPr bwMode="auto">
          <a:xfrm>
            <a:off x="829693" y="1824462"/>
            <a:ext cx="1538968" cy="16754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281" y="0"/>
                </a:moveTo>
                <a:lnTo>
                  <a:pt x="0" y="0"/>
                </a:lnTo>
                <a:lnTo>
                  <a:pt x="0" y="21599"/>
                </a:lnTo>
                <a:lnTo>
                  <a:pt x="21599" y="21599"/>
                </a:lnTo>
              </a:path>
            </a:pathLst>
          </a:custGeom>
          <a:noFill/>
          <a:ln w="25400" cap="flat" cmpd="sng">
            <a:solidFill>
              <a:srgbClr val="BFBFBF"/>
            </a:solidFill>
            <a:prstDash val="solid"/>
            <a:miter lim="0"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>
              <a:defRPr/>
            </a:pPr>
            <a:endParaRPr lang="en-US" sz="800">
              <a:cs typeface="Helvetica" charset="0"/>
              <a:sym typeface="Helvetica" charset="0"/>
            </a:endParaRPr>
          </a:p>
        </p:txBody>
      </p:sp>
      <p:sp>
        <p:nvSpPr>
          <p:cNvPr id="8" name="AutoShape 12">
            <a:extLst>
              <a:ext uri="{FF2B5EF4-FFF2-40B4-BE49-F238E27FC236}">
                <a16:creationId xmlns:a16="http://schemas.microsoft.com/office/drawing/2014/main" id="{488F1513-8155-4440-A596-61548022450B}"/>
              </a:ext>
            </a:extLst>
          </p:cNvPr>
          <p:cNvSpPr>
            <a:spLocks/>
          </p:cNvSpPr>
          <p:nvPr/>
        </p:nvSpPr>
        <p:spPr bwMode="auto">
          <a:xfrm>
            <a:off x="1372806" y="1263629"/>
            <a:ext cx="2368256" cy="10640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r>
              <a:rPr lang="en-US" sz="1600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INFOGRAPHIC 1</a:t>
            </a:r>
          </a:p>
          <a:p>
            <a:pPr algn="l" defTabSz="912813">
              <a:defRPr/>
            </a:pPr>
            <a:endParaRPr lang="en-US" sz="1050" b="1" dirty="0">
              <a:solidFill>
                <a:srgbClr val="53585F"/>
              </a:solidFill>
              <a:cs typeface="Montserrat" charset="0"/>
              <a:sym typeface="Montserrat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Lorem ipsum dolor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amete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cestuer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maecenas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voretito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congue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nesan</a:t>
            </a:r>
            <a:endParaRPr lang="en-US" sz="105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41AEDDAE-277E-405E-8EB2-383BB339CAEC}"/>
              </a:ext>
            </a:extLst>
          </p:cNvPr>
          <p:cNvSpPr>
            <a:spLocks/>
          </p:cNvSpPr>
          <p:nvPr/>
        </p:nvSpPr>
        <p:spPr bwMode="auto">
          <a:xfrm>
            <a:off x="2209183" y="4555090"/>
            <a:ext cx="2368256" cy="10640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r"/>
            <a:r>
              <a:rPr lang="en-US" sz="1600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INFOGRAPHIC 2</a:t>
            </a:r>
          </a:p>
          <a:p>
            <a:pPr algn="r" defTabSz="912813">
              <a:defRPr/>
            </a:pPr>
            <a:endParaRPr lang="en-US" sz="1050" b="1" dirty="0">
              <a:solidFill>
                <a:srgbClr val="53585F"/>
              </a:solidFill>
              <a:cs typeface="Montserrat" charset="0"/>
              <a:sym typeface="Montserrat" charset="0"/>
            </a:endParaRPr>
          </a:p>
          <a:p>
            <a:pPr algn="r"/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Lorem ipsum dolor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amete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cestuer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maecenas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voretito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congue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nesan</a:t>
            </a:r>
            <a:endParaRPr lang="en-US" sz="105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10" name="AutoShape 14">
            <a:extLst>
              <a:ext uri="{FF2B5EF4-FFF2-40B4-BE49-F238E27FC236}">
                <a16:creationId xmlns:a16="http://schemas.microsoft.com/office/drawing/2014/main" id="{961589B0-3CF9-44A4-8A51-BF0C83C2EA4A}"/>
              </a:ext>
            </a:extLst>
          </p:cNvPr>
          <p:cNvSpPr>
            <a:spLocks/>
          </p:cNvSpPr>
          <p:nvPr/>
        </p:nvSpPr>
        <p:spPr bwMode="auto">
          <a:xfrm>
            <a:off x="4922976" y="1268945"/>
            <a:ext cx="2368257" cy="1064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r"/>
            <a:r>
              <a:rPr lang="en-US" sz="1600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INFOGRAPHIC 4</a:t>
            </a:r>
          </a:p>
          <a:p>
            <a:pPr algn="r" defTabSz="912813">
              <a:defRPr/>
            </a:pPr>
            <a:endParaRPr lang="en-US" sz="1050" b="1" dirty="0">
              <a:solidFill>
                <a:srgbClr val="53585F"/>
              </a:solidFill>
              <a:cs typeface="Montserrat" charset="0"/>
              <a:sym typeface="Montserrat" charset="0"/>
            </a:endParaRPr>
          </a:p>
          <a:p>
            <a:pPr algn="r"/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Lorem ipsum dolor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amete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cestuer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maecenas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voretito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congue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nesan</a:t>
            </a:r>
            <a:endParaRPr lang="en-US" sz="105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AutoShape 15">
            <a:extLst>
              <a:ext uri="{FF2B5EF4-FFF2-40B4-BE49-F238E27FC236}">
                <a16:creationId xmlns:a16="http://schemas.microsoft.com/office/drawing/2014/main" id="{04964650-6D12-4D16-9957-DF56A5152F64}"/>
              </a:ext>
            </a:extLst>
          </p:cNvPr>
          <p:cNvSpPr>
            <a:spLocks/>
          </p:cNvSpPr>
          <p:nvPr/>
        </p:nvSpPr>
        <p:spPr bwMode="auto">
          <a:xfrm>
            <a:off x="6605476" y="4555090"/>
            <a:ext cx="2368256" cy="10640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r>
              <a:rPr lang="en-US" sz="1600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INFOGRAPHIC 3</a:t>
            </a:r>
          </a:p>
          <a:p>
            <a:pPr algn="l" defTabSz="912813">
              <a:defRPr/>
            </a:pPr>
            <a:endParaRPr lang="en-US" sz="1050" b="1" dirty="0">
              <a:solidFill>
                <a:srgbClr val="53585F"/>
              </a:solidFill>
              <a:cs typeface="Montserrat" charset="0"/>
              <a:sym typeface="Montserrat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Lorem ipsum dolor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amete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cestuer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maecenas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voretito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congue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nesan</a:t>
            </a:r>
            <a:endParaRPr lang="en-US" sz="105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12" name="AutoShape 16">
            <a:extLst>
              <a:ext uri="{FF2B5EF4-FFF2-40B4-BE49-F238E27FC236}">
                <a16:creationId xmlns:a16="http://schemas.microsoft.com/office/drawing/2014/main" id="{69CE147A-2C8B-4C77-8ECD-6E0FA9D5F117}"/>
              </a:ext>
            </a:extLst>
          </p:cNvPr>
          <p:cNvSpPr>
            <a:spLocks/>
          </p:cNvSpPr>
          <p:nvPr/>
        </p:nvSpPr>
        <p:spPr bwMode="auto">
          <a:xfrm>
            <a:off x="8240131" y="1262743"/>
            <a:ext cx="2368257" cy="10640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r"/>
            <a:r>
              <a:rPr lang="en-US" sz="1600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INFOGRAPHIC 5</a:t>
            </a:r>
          </a:p>
          <a:p>
            <a:pPr algn="r" defTabSz="912813">
              <a:defRPr/>
            </a:pPr>
            <a:endParaRPr lang="en-US" sz="1050" b="1" dirty="0">
              <a:solidFill>
                <a:srgbClr val="53585F"/>
              </a:solidFill>
              <a:cs typeface="Montserrat" charset="0"/>
              <a:sym typeface="Montserrat" charset="0"/>
            </a:endParaRPr>
          </a:p>
          <a:p>
            <a:pPr algn="r"/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Lorem ipsum dolor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amete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cestuer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maecenas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voretito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congue</a:t>
            </a:r>
            <a:r>
              <a:rPr lang="en-US" sz="105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Open Sans" panose="020B0606030504020204" pitchFamily="34" charset="0"/>
              </a:rPr>
              <a:t>nesan</a:t>
            </a:r>
            <a:endParaRPr lang="en-US" sz="105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14" name="AutoShape 18">
            <a:extLst>
              <a:ext uri="{FF2B5EF4-FFF2-40B4-BE49-F238E27FC236}">
                <a16:creationId xmlns:a16="http://schemas.microsoft.com/office/drawing/2014/main" id="{A1E9337E-88C2-491F-894B-6910810F5F93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818556" y="2658624"/>
            <a:ext cx="1941209" cy="1672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4655" y="0"/>
                </a:lnTo>
                <a:lnTo>
                  <a:pt x="16944" y="0"/>
                </a:lnTo>
                <a:lnTo>
                  <a:pt x="21599" y="10800"/>
                </a:lnTo>
                <a:lnTo>
                  <a:pt x="16944" y="21600"/>
                </a:lnTo>
                <a:lnTo>
                  <a:pt x="4655" y="216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9" tIns="91439" rIns="91439" bIns="91439" anchor="ctr"/>
          <a:lstStyle/>
          <a:p>
            <a:pPr defTabSz="1828800">
              <a:defRPr/>
            </a:pPr>
            <a:endParaRPr lang="en-US" sz="3200">
              <a:solidFill>
                <a:srgbClr val="FFFFFF"/>
              </a:solidFill>
              <a:cs typeface="FontAwesome" charset="0"/>
              <a:sym typeface="FontAwesome" charset="0"/>
            </a:endParaRPr>
          </a:p>
        </p:txBody>
      </p:sp>
      <p:sp>
        <p:nvSpPr>
          <p:cNvPr id="15" name="AutoShape 19">
            <a:extLst>
              <a:ext uri="{FF2B5EF4-FFF2-40B4-BE49-F238E27FC236}">
                <a16:creationId xmlns:a16="http://schemas.microsoft.com/office/drawing/2014/main" id="{567CD74A-6ECC-4FAC-864F-DCDEBE76485E}"/>
              </a:ext>
            </a:extLst>
          </p:cNvPr>
          <p:cNvSpPr>
            <a:spLocks/>
          </p:cNvSpPr>
          <p:nvPr/>
        </p:nvSpPr>
        <p:spPr bwMode="auto">
          <a:xfrm>
            <a:off x="7220353" y="3088823"/>
            <a:ext cx="1137614" cy="4536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1371600">
              <a:lnSpc>
                <a:spcPct val="90000"/>
              </a:lnSpc>
              <a:spcBef>
                <a:spcPts val="700"/>
              </a:spcBef>
              <a:defRPr/>
            </a:pPr>
            <a:r>
              <a:rPr lang="en-US" sz="4000" b="1" dirty="0">
                <a:solidFill>
                  <a:srgbClr val="323232"/>
                </a:solidFill>
                <a:latin typeface="+mj-lt"/>
                <a:cs typeface="Montserrat" charset="0"/>
                <a:sym typeface="Montserrat" charset="0"/>
              </a:rPr>
              <a:t>04</a:t>
            </a:r>
            <a:endParaRPr lang="en-US" sz="1200" dirty="0">
              <a:solidFill>
                <a:srgbClr val="323232"/>
              </a:solidFill>
              <a:latin typeface="+mj-lt"/>
              <a:cs typeface="Helvetica Light" charset="0"/>
            </a:endParaRPr>
          </a:p>
        </p:txBody>
      </p:sp>
      <p:sp>
        <p:nvSpPr>
          <p:cNvPr id="18" name="AutoShape 22">
            <a:extLst>
              <a:ext uri="{FF2B5EF4-FFF2-40B4-BE49-F238E27FC236}">
                <a16:creationId xmlns:a16="http://schemas.microsoft.com/office/drawing/2014/main" id="{AAEDD55B-75AD-4CB4-903F-1A3F25B6CD58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5022207" y="2659067"/>
            <a:ext cx="1941209" cy="16718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4655" y="0"/>
                </a:lnTo>
                <a:lnTo>
                  <a:pt x="16944" y="0"/>
                </a:lnTo>
                <a:lnTo>
                  <a:pt x="21599" y="10800"/>
                </a:lnTo>
                <a:lnTo>
                  <a:pt x="16944" y="21600"/>
                </a:lnTo>
                <a:lnTo>
                  <a:pt x="4655" y="2160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9" tIns="91439" rIns="91439" bIns="91439" anchor="ctr"/>
          <a:lstStyle/>
          <a:p>
            <a:pPr defTabSz="1828800">
              <a:defRPr/>
            </a:pPr>
            <a:endParaRPr lang="en-US" sz="3200">
              <a:solidFill>
                <a:srgbClr val="BFBFBF"/>
              </a:solidFill>
              <a:cs typeface="FontAwesome" charset="0"/>
              <a:sym typeface="FontAwesome" charset="0"/>
            </a:endParaRPr>
          </a:p>
        </p:txBody>
      </p:sp>
      <p:sp>
        <p:nvSpPr>
          <p:cNvPr id="19" name="AutoShape 23">
            <a:extLst>
              <a:ext uri="{FF2B5EF4-FFF2-40B4-BE49-F238E27FC236}">
                <a16:creationId xmlns:a16="http://schemas.microsoft.com/office/drawing/2014/main" id="{3BDCFBA3-43B9-40BD-9950-74DD1C729194}"/>
              </a:ext>
            </a:extLst>
          </p:cNvPr>
          <p:cNvSpPr>
            <a:spLocks/>
          </p:cNvSpPr>
          <p:nvPr/>
        </p:nvSpPr>
        <p:spPr bwMode="auto">
          <a:xfrm>
            <a:off x="5424447" y="3088823"/>
            <a:ext cx="1136728" cy="4536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1371600">
              <a:lnSpc>
                <a:spcPct val="90000"/>
              </a:lnSpc>
              <a:spcBef>
                <a:spcPts val="700"/>
              </a:spcBef>
              <a:defRPr/>
            </a:pPr>
            <a:r>
              <a:rPr lang="en-US" sz="4000" b="1">
                <a:solidFill>
                  <a:srgbClr val="FFFFFF"/>
                </a:solidFill>
                <a:latin typeface="+mj-lt"/>
                <a:cs typeface="Montserrat" charset="0"/>
                <a:sym typeface="Montserrat" charset="0"/>
              </a:rPr>
              <a:t>03</a:t>
            </a:r>
            <a:endParaRPr lang="en-US" sz="1200">
              <a:latin typeface="+mj-lt"/>
              <a:cs typeface="Helvetica Light" charset="0"/>
            </a:endParaRPr>
          </a:p>
        </p:txBody>
      </p:sp>
      <p:sp>
        <p:nvSpPr>
          <p:cNvPr id="22" name="AutoShape 26">
            <a:extLst>
              <a:ext uri="{FF2B5EF4-FFF2-40B4-BE49-F238E27FC236}">
                <a16:creationId xmlns:a16="http://schemas.microsoft.com/office/drawing/2014/main" id="{16FC0419-75EE-41F2-B20A-D80F28C996A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225858" y="2658624"/>
            <a:ext cx="1941209" cy="1672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4655" y="0"/>
                </a:lnTo>
                <a:lnTo>
                  <a:pt x="16944" y="0"/>
                </a:lnTo>
                <a:lnTo>
                  <a:pt x="21599" y="10800"/>
                </a:lnTo>
                <a:lnTo>
                  <a:pt x="16944" y="21600"/>
                </a:lnTo>
                <a:lnTo>
                  <a:pt x="4655" y="2160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9" tIns="91439" rIns="91439" bIns="91439" anchor="ctr"/>
          <a:lstStyle/>
          <a:p>
            <a:pPr defTabSz="1828800">
              <a:defRPr/>
            </a:pPr>
            <a:endParaRPr lang="en-US" sz="3200">
              <a:solidFill>
                <a:srgbClr val="808080"/>
              </a:solidFill>
              <a:cs typeface="FontAwesome" charset="0"/>
              <a:sym typeface="FontAwesome" charset="0"/>
            </a:endParaRPr>
          </a:p>
        </p:txBody>
      </p:sp>
      <p:sp>
        <p:nvSpPr>
          <p:cNvPr id="23" name="AutoShape 27">
            <a:extLst>
              <a:ext uri="{FF2B5EF4-FFF2-40B4-BE49-F238E27FC236}">
                <a16:creationId xmlns:a16="http://schemas.microsoft.com/office/drawing/2014/main" id="{03083322-8E09-4F86-AFBD-2D4064A83C51}"/>
              </a:ext>
            </a:extLst>
          </p:cNvPr>
          <p:cNvSpPr>
            <a:spLocks/>
          </p:cNvSpPr>
          <p:nvPr/>
        </p:nvSpPr>
        <p:spPr bwMode="auto">
          <a:xfrm>
            <a:off x="3627655" y="3088823"/>
            <a:ext cx="1137614" cy="4536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1371600">
              <a:lnSpc>
                <a:spcPct val="90000"/>
              </a:lnSpc>
              <a:spcBef>
                <a:spcPts val="700"/>
              </a:spcBef>
              <a:defRPr/>
            </a:pPr>
            <a:r>
              <a:rPr lang="en-US" sz="4000" b="1" dirty="0">
                <a:solidFill>
                  <a:srgbClr val="FFFFFF"/>
                </a:solidFill>
                <a:latin typeface="+mj-lt"/>
                <a:cs typeface="Montserrat" charset="0"/>
                <a:sym typeface="Montserrat" charset="0"/>
              </a:rPr>
              <a:t>02</a:t>
            </a:r>
            <a:endParaRPr lang="en-US" sz="1200" dirty="0">
              <a:latin typeface="+mj-lt"/>
              <a:cs typeface="Helvetica Light" charset="0"/>
            </a:endParaRPr>
          </a:p>
        </p:txBody>
      </p:sp>
      <p:sp>
        <p:nvSpPr>
          <p:cNvPr id="26" name="AutoShape 30">
            <a:extLst>
              <a:ext uri="{FF2B5EF4-FFF2-40B4-BE49-F238E27FC236}">
                <a16:creationId xmlns:a16="http://schemas.microsoft.com/office/drawing/2014/main" id="{AC815328-0469-498A-BF36-5F14146C3317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1429066" y="2658624"/>
            <a:ext cx="1941209" cy="1672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4655" y="0"/>
                </a:lnTo>
                <a:lnTo>
                  <a:pt x="16944" y="0"/>
                </a:lnTo>
                <a:lnTo>
                  <a:pt x="21599" y="10800"/>
                </a:lnTo>
                <a:lnTo>
                  <a:pt x="16944" y="21600"/>
                </a:lnTo>
                <a:lnTo>
                  <a:pt x="4655" y="21600"/>
                </a:lnTo>
                <a:close/>
              </a:path>
            </a:pathLst>
          </a:custGeom>
          <a:solidFill>
            <a:srgbClr val="5358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9" tIns="91439" rIns="91439" bIns="91439" anchor="ctr"/>
          <a:lstStyle/>
          <a:p>
            <a:pPr defTabSz="1828800">
              <a:defRPr/>
            </a:pPr>
            <a:endParaRPr lang="en-US" sz="3200">
              <a:solidFill>
                <a:srgbClr val="FFFFFF"/>
              </a:solidFill>
              <a:cs typeface="FontAwesome" charset="0"/>
              <a:sym typeface="FontAwesome" charset="0"/>
            </a:endParaRPr>
          </a:p>
        </p:txBody>
      </p:sp>
      <p:sp>
        <p:nvSpPr>
          <p:cNvPr id="27" name="AutoShape 31">
            <a:extLst>
              <a:ext uri="{FF2B5EF4-FFF2-40B4-BE49-F238E27FC236}">
                <a16:creationId xmlns:a16="http://schemas.microsoft.com/office/drawing/2014/main" id="{67319820-A350-4284-9BE4-B442164019B5}"/>
              </a:ext>
            </a:extLst>
          </p:cNvPr>
          <p:cNvSpPr>
            <a:spLocks/>
          </p:cNvSpPr>
          <p:nvPr/>
        </p:nvSpPr>
        <p:spPr bwMode="auto">
          <a:xfrm>
            <a:off x="1830863" y="3088823"/>
            <a:ext cx="1137614" cy="4536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1371600">
              <a:lnSpc>
                <a:spcPct val="90000"/>
              </a:lnSpc>
              <a:spcBef>
                <a:spcPts val="700"/>
              </a:spcBef>
              <a:defRPr/>
            </a:pPr>
            <a:r>
              <a:rPr lang="en-US" sz="4000" b="1" dirty="0">
                <a:solidFill>
                  <a:srgbClr val="FFFFFF"/>
                </a:solidFill>
                <a:latin typeface="+mj-lt"/>
                <a:cs typeface="Montserrat" charset="0"/>
                <a:sym typeface="Montserrat" charset="0"/>
              </a:rPr>
              <a:t>01</a:t>
            </a:r>
            <a:endParaRPr lang="en-US" sz="1200" dirty="0">
              <a:latin typeface="+mj-lt"/>
              <a:cs typeface="Helvetica Light" charset="0"/>
            </a:endParaRPr>
          </a:p>
        </p:txBody>
      </p:sp>
      <p:sp>
        <p:nvSpPr>
          <p:cNvPr id="30" name="AutoShape 34">
            <a:extLst>
              <a:ext uri="{FF2B5EF4-FFF2-40B4-BE49-F238E27FC236}">
                <a16:creationId xmlns:a16="http://schemas.microsoft.com/office/drawing/2014/main" id="{4108A83D-2C92-43A4-B829-C62E6C4C9257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8615348" y="2658624"/>
            <a:ext cx="1941209" cy="1672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4655" y="0"/>
                </a:lnTo>
                <a:lnTo>
                  <a:pt x="16944" y="0"/>
                </a:lnTo>
                <a:lnTo>
                  <a:pt x="21599" y="10800"/>
                </a:lnTo>
                <a:lnTo>
                  <a:pt x="16944" y="21600"/>
                </a:lnTo>
                <a:lnTo>
                  <a:pt x="4655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9" tIns="91439" rIns="91439" bIns="91439" anchor="ctr"/>
          <a:lstStyle/>
          <a:p>
            <a:pPr defTabSz="1828800">
              <a:defRPr/>
            </a:pPr>
            <a:endParaRPr lang="en-US" sz="3200">
              <a:solidFill>
                <a:srgbClr val="FFFFFF"/>
              </a:solidFill>
              <a:cs typeface="FontAwesome" charset="0"/>
              <a:sym typeface="FontAwesome" charset="0"/>
            </a:endParaRPr>
          </a:p>
        </p:txBody>
      </p:sp>
      <p:sp>
        <p:nvSpPr>
          <p:cNvPr id="31" name="AutoShape 35">
            <a:extLst>
              <a:ext uri="{FF2B5EF4-FFF2-40B4-BE49-F238E27FC236}">
                <a16:creationId xmlns:a16="http://schemas.microsoft.com/office/drawing/2014/main" id="{36FD4A7A-152C-4A59-A57F-41EBCB996DDE}"/>
              </a:ext>
            </a:extLst>
          </p:cNvPr>
          <p:cNvSpPr>
            <a:spLocks/>
          </p:cNvSpPr>
          <p:nvPr/>
        </p:nvSpPr>
        <p:spPr bwMode="auto">
          <a:xfrm>
            <a:off x="9017145" y="3088823"/>
            <a:ext cx="1137614" cy="4536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1371600">
              <a:lnSpc>
                <a:spcPct val="90000"/>
              </a:lnSpc>
              <a:spcBef>
                <a:spcPts val="700"/>
              </a:spcBef>
              <a:defRPr/>
            </a:pPr>
            <a:r>
              <a:rPr lang="en-US" sz="4000" b="1" dirty="0">
                <a:solidFill>
                  <a:srgbClr val="323232"/>
                </a:solidFill>
                <a:latin typeface="+mj-lt"/>
                <a:cs typeface="Montserrat" charset="0"/>
                <a:sym typeface="Montserrat" charset="0"/>
              </a:rPr>
              <a:t>05</a:t>
            </a:r>
            <a:endParaRPr lang="en-US" sz="1200" dirty="0">
              <a:solidFill>
                <a:srgbClr val="323232"/>
              </a:solidFill>
              <a:latin typeface="+mj-lt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82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6F85401-0BE7-4615-BA51-F8022D355A44}"/>
              </a:ext>
            </a:extLst>
          </p:cNvPr>
          <p:cNvSpPr txBox="1"/>
          <p:nvPr/>
        </p:nvSpPr>
        <p:spPr>
          <a:xfrm>
            <a:off x="1465943" y="3746057"/>
            <a:ext cx="241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INFOGRAPHIC 3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74D87E1-58C5-42DE-BD73-277F04A30A0C}"/>
              </a:ext>
            </a:extLst>
          </p:cNvPr>
          <p:cNvSpPr txBox="1"/>
          <p:nvPr/>
        </p:nvSpPr>
        <p:spPr>
          <a:xfrm>
            <a:off x="8112312" y="1888404"/>
            <a:ext cx="233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INFOGRAPHIC 2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61257041-6B33-4F5D-A1F0-AD29C0E43700}"/>
              </a:ext>
            </a:extLst>
          </p:cNvPr>
          <p:cNvSpPr txBox="1"/>
          <p:nvPr/>
        </p:nvSpPr>
        <p:spPr>
          <a:xfrm>
            <a:off x="1596571" y="1888404"/>
            <a:ext cx="227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INFOGRAPHIC</a:t>
            </a:r>
            <a:r>
              <a:rPr lang="en-US" sz="1600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 1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4F174A15-5194-44F6-AF6E-F5DDD9D09031}"/>
              </a:ext>
            </a:extLst>
          </p:cNvPr>
          <p:cNvSpPr txBox="1"/>
          <p:nvPr/>
        </p:nvSpPr>
        <p:spPr>
          <a:xfrm>
            <a:off x="812801" y="2280946"/>
            <a:ext cx="30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Lorem ipsum dolor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amete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conse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cestuer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maecenas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voretito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congue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nesan</a:t>
            </a:r>
            <a:endParaRPr lang="en-US" sz="160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4B12464F-E451-4F29-BD79-8C85B563ECB2}"/>
              </a:ext>
            </a:extLst>
          </p:cNvPr>
          <p:cNvSpPr txBox="1"/>
          <p:nvPr/>
        </p:nvSpPr>
        <p:spPr>
          <a:xfrm>
            <a:off x="8112312" y="3746057"/>
            <a:ext cx="233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>
                <a:solidFill>
                  <a:srgbClr val="323232"/>
                </a:solidFill>
                <a:cs typeface="Poppins SemiBold" panose="00000700000000000000" pitchFamily="2" charset="0"/>
              </a:rPr>
              <a:t>INFOGRAPHIC 4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7C2BEDEE-E459-4DAB-BC16-B19816E65959}"/>
              </a:ext>
            </a:extLst>
          </p:cNvPr>
          <p:cNvGrpSpPr/>
          <p:nvPr/>
        </p:nvGrpSpPr>
        <p:grpSpPr>
          <a:xfrm>
            <a:off x="4162399" y="1628077"/>
            <a:ext cx="3658266" cy="3658362"/>
            <a:chOff x="4263999" y="2397334"/>
            <a:chExt cx="3658266" cy="3658362"/>
          </a:xfrm>
        </p:grpSpPr>
        <p:sp>
          <p:nvSpPr>
            <p:cNvPr id="11" name="Freeform: Shape 1">
              <a:extLst>
                <a:ext uri="{FF2B5EF4-FFF2-40B4-BE49-F238E27FC236}">
                  <a16:creationId xmlns:a16="http://schemas.microsoft.com/office/drawing/2014/main" id="{B4E89F8C-8369-40E6-B555-AC868E083F30}"/>
                </a:ext>
              </a:extLst>
            </p:cNvPr>
            <p:cNvSpPr/>
            <p:nvPr/>
          </p:nvSpPr>
          <p:spPr>
            <a:xfrm>
              <a:off x="4263999" y="2397334"/>
              <a:ext cx="1829181" cy="1829180"/>
            </a:xfrm>
            <a:custGeom>
              <a:avLst/>
              <a:gdLst>
                <a:gd name="connsiteX0" fmla="*/ 1829181 w 1829181"/>
                <a:gd name="connsiteY0" fmla="*/ 249174 h 1829180"/>
                <a:gd name="connsiteX1" fmla="*/ 1829181 w 1829181"/>
                <a:gd name="connsiteY1" fmla="*/ 1211771 h 1829180"/>
                <a:gd name="connsiteX2" fmla="*/ 1211771 w 1829181"/>
                <a:gd name="connsiteY2" fmla="*/ 1829181 h 1829180"/>
                <a:gd name="connsiteX3" fmla="*/ 249174 w 1829181"/>
                <a:gd name="connsiteY3" fmla="*/ 1829181 h 1829180"/>
                <a:gd name="connsiteX4" fmla="*/ 0 w 1829181"/>
                <a:gd name="connsiteY4" fmla="*/ 1685353 h 1829180"/>
                <a:gd name="connsiteX5" fmla="*/ 1685258 w 1829181"/>
                <a:gd name="connsiteY5" fmla="*/ 0 h 1829180"/>
                <a:gd name="connsiteX6" fmla="*/ 1829181 w 1829181"/>
                <a:gd name="connsiteY6" fmla="*/ 249174 h 182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9181" h="1829180">
                  <a:moveTo>
                    <a:pt x="1829181" y="249174"/>
                  </a:moveTo>
                  <a:lnTo>
                    <a:pt x="1829181" y="1211771"/>
                  </a:lnTo>
                  <a:cubicBezTo>
                    <a:pt x="1488186" y="1211771"/>
                    <a:pt x="1211771" y="1488186"/>
                    <a:pt x="1211771" y="1829181"/>
                  </a:cubicBezTo>
                  <a:lnTo>
                    <a:pt x="249174" y="1829181"/>
                  </a:lnTo>
                  <a:lnTo>
                    <a:pt x="0" y="1685353"/>
                  </a:lnTo>
                  <a:cubicBezTo>
                    <a:pt x="69723" y="786765"/>
                    <a:pt x="786670" y="69723"/>
                    <a:pt x="1685258" y="0"/>
                  </a:cubicBezTo>
                  <a:lnTo>
                    <a:pt x="1829181" y="249174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">
              <a:extLst>
                <a:ext uri="{FF2B5EF4-FFF2-40B4-BE49-F238E27FC236}">
                  <a16:creationId xmlns:a16="http://schemas.microsoft.com/office/drawing/2014/main" id="{7482C7F8-32EB-4541-9BD8-EFACE9A65C6D}"/>
                </a:ext>
              </a:extLst>
            </p:cNvPr>
            <p:cNvSpPr/>
            <p:nvPr/>
          </p:nvSpPr>
          <p:spPr>
            <a:xfrm>
              <a:off x="4263999" y="4226515"/>
              <a:ext cx="1829181" cy="1829181"/>
            </a:xfrm>
            <a:custGeom>
              <a:avLst/>
              <a:gdLst>
                <a:gd name="connsiteX0" fmla="*/ 1829181 w 1829181"/>
                <a:gd name="connsiteY0" fmla="*/ 617411 h 1829181"/>
                <a:gd name="connsiteX1" fmla="*/ 1829181 w 1829181"/>
                <a:gd name="connsiteY1" fmla="*/ 1580007 h 1829181"/>
                <a:gd name="connsiteX2" fmla="*/ 1685354 w 1829181"/>
                <a:gd name="connsiteY2" fmla="*/ 1829181 h 1829181"/>
                <a:gd name="connsiteX3" fmla="*/ 0 w 1829181"/>
                <a:gd name="connsiteY3" fmla="*/ 143923 h 1829181"/>
                <a:gd name="connsiteX4" fmla="*/ 249174 w 1829181"/>
                <a:gd name="connsiteY4" fmla="*/ 0 h 1829181"/>
                <a:gd name="connsiteX5" fmla="*/ 1211771 w 1829181"/>
                <a:gd name="connsiteY5" fmla="*/ 0 h 1829181"/>
                <a:gd name="connsiteX6" fmla="*/ 1829181 w 1829181"/>
                <a:gd name="connsiteY6" fmla="*/ 617411 h 182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9181" h="1829181">
                  <a:moveTo>
                    <a:pt x="1829181" y="617411"/>
                  </a:moveTo>
                  <a:lnTo>
                    <a:pt x="1829181" y="1580007"/>
                  </a:lnTo>
                  <a:lnTo>
                    <a:pt x="1685354" y="1829181"/>
                  </a:lnTo>
                  <a:cubicBezTo>
                    <a:pt x="786765" y="1759458"/>
                    <a:pt x="69723" y="1042511"/>
                    <a:pt x="0" y="143923"/>
                  </a:cubicBezTo>
                  <a:lnTo>
                    <a:pt x="249174" y="0"/>
                  </a:lnTo>
                  <a:lnTo>
                    <a:pt x="1211771" y="0"/>
                  </a:lnTo>
                  <a:cubicBezTo>
                    <a:pt x="1211771" y="340995"/>
                    <a:pt x="1488186" y="617411"/>
                    <a:pt x="1829181" y="617411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">
              <a:extLst>
                <a:ext uri="{FF2B5EF4-FFF2-40B4-BE49-F238E27FC236}">
                  <a16:creationId xmlns:a16="http://schemas.microsoft.com/office/drawing/2014/main" id="{A6BD279F-A379-4744-8C71-F149C34051E0}"/>
                </a:ext>
              </a:extLst>
            </p:cNvPr>
            <p:cNvSpPr/>
            <p:nvPr/>
          </p:nvSpPr>
          <p:spPr>
            <a:xfrm>
              <a:off x="6093180" y="4226515"/>
              <a:ext cx="1829085" cy="1829181"/>
            </a:xfrm>
            <a:custGeom>
              <a:avLst/>
              <a:gdLst>
                <a:gd name="connsiteX0" fmla="*/ 1829086 w 1829085"/>
                <a:gd name="connsiteY0" fmla="*/ 143828 h 1829181"/>
                <a:gd name="connsiteX1" fmla="*/ 143827 w 1829085"/>
                <a:gd name="connsiteY1" fmla="*/ 1829181 h 1829181"/>
                <a:gd name="connsiteX2" fmla="*/ 0 w 1829085"/>
                <a:gd name="connsiteY2" fmla="*/ 1580007 h 1829181"/>
                <a:gd name="connsiteX3" fmla="*/ 0 w 1829085"/>
                <a:gd name="connsiteY3" fmla="*/ 617411 h 1829181"/>
                <a:gd name="connsiteX4" fmla="*/ 617410 w 1829085"/>
                <a:gd name="connsiteY4" fmla="*/ 0 h 1829181"/>
                <a:gd name="connsiteX5" fmla="*/ 1580007 w 1829085"/>
                <a:gd name="connsiteY5" fmla="*/ 0 h 1829181"/>
                <a:gd name="connsiteX6" fmla="*/ 1829086 w 1829085"/>
                <a:gd name="connsiteY6" fmla="*/ 143828 h 182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9085" h="1829181">
                  <a:moveTo>
                    <a:pt x="1829086" y="143828"/>
                  </a:moveTo>
                  <a:cubicBezTo>
                    <a:pt x="1759362" y="1042416"/>
                    <a:pt x="1042416" y="1759458"/>
                    <a:pt x="143827" y="1829181"/>
                  </a:cubicBezTo>
                  <a:lnTo>
                    <a:pt x="0" y="1580007"/>
                  </a:lnTo>
                  <a:lnTo>
                    <a:pt x="0" y="617411"/>
                  </a:lnTo>
                  <a:cubicBezTo>
                    <a:pt x="340995" y="617411"/>
                    <a:pt x="617410" y="340995"/>
                    <a:pt x="617410" y="0"/>
                  </a:cubicBezTo>
                  <a:lnTo>
                    <a:pt x="1580007" y="0"/>
                  </a:lnTo>
                  <a:lnTo>
                    <a:pt x="1829086" y="14382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4">
              <a:extLst>
                <a:ext uri="{FF2B5EF4-FFF2-40B4-BE49-F238E27FC236}">
                  <a16:creationId xmlns:a16="http://schemas.microsoft.com/office/drawing/2014/main" id="{EFF86149-65EB-4598-901D-DDFD51CD8F96}"/>
                </a:ext>
              </a:extLst>
            </p:cNvPr>
            <p:cNvSpPr/>
            <p:nvPr/>
          </p:nvSpPr>
          <p:spPr>
            <a:xfrm>
              <a:off x="6093180" y="2397344"/>
              <a:ext cx="1829085" cy="1829180"/>
            </a:xfrm>
            <a:custGeom>
              <a:avLst/>
              <a:gdLst>
                <a:gd name="connsiteX0" fmla="*/ 1829086 w 1829085"/>
                <a:gd name="connsiteY0" fmla="*/ 1685353 h 1829180"/>
                <a:gd name="connsiteX1" fmla="*/ 1580007 w 1829085"/>
                <a:gd name="connsiteY1" fmla="*/ 1829181 h 1829180"/>
                <a:gd name="connsiteX2" fmla="*/ 617410 w 1829085"/>
                <a:gd name="connsiteY2" fmla="*/ 1829181 h 1829180"/>
                <a:gd name="connsiteX3" fmla="*/ 0 w 1829085"/>
                <a:gd name="connsiteY3" fmla="*/ 1211770 h 1829180"/>
                <a:gd name="connsiteX4" fmla="*/ 0 w 1829085"/>
                <a:gd name="connsiteY4" fmla="*/ 249174 h 1829180"/>
                <a:gd name="connsiteX5" fmla="*/ 143827 w 1829085"/>
                <a:gd name="connsiteY5" fmla="*/ 0 h 1829180"/>
                <a:gd name="connsiteX6" fmla="*/ 1829086 w 1829085"/>
                <a:gd name="connsiteY6" fmla="*/ 1685353 h 182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9085" h="1829180">
                  <a:moveTo>
                    <a:pt x="1829086" y="1685353"/>
                  </a:moveTo>
                  <a:lnTo>
                    <a:pt x="1580007" y="1829181"/>
                  </a:lnTo>
                  <a:lnTo>
                    <a:pt x="617410" y="1829181"/>
                  </a:lnTo>
                  <a:cubicBezTo>
                    <a:pt x="617410" y="1488186"/>
                    <a:pt x="340995" y="1211770"/>
                    <a:pt x="0" y="1211770"/>
                  </a:cubicBezTo>
                  <a:lnTo>
                    <a:pt x="0" y="249174"/>
                  </a:lnTo>
                  <a:lnTo>
                    <a:pt x="143827" y="0"/>
                  </a:lnTo>
                  <a:cubicBezTo>
                    <a:pt x="1042416" y="69713"/>
                    <a:pt x="1759362" y="786755"/>
                    <a:pt x="1829086" y="168535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Kotak Teks 3">
              <a:extLst>
                <a:ext uri="{FF2B5EF4-FFF2-40B4-BE49-F238E27FC236}">
                  <a16:creationId xmlns:a16="http://schemas.microsoft.com/office/drawing/2014/main" id="{59885CB2-0749-489E-B092-15CF5A223BDF}"/>
                </a:ext>
              </a:extLst>
            </p:cNvPr>
            <p:cNvSpPr txBox="1"/>
            <p:nvPr/>
          </p:nvSpPr>
          <p:spPr>
            <a:xfrm>
              <a:off x="4835820" y="3161899"/>
              <a:ext cx="770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100">
                  <a:solidFill>
                    <a:schemeClr val="bg1"/>
                  </a:solidFill>
                  <a:latin typeface="+mj-lt"/>
                  <a:ea typeface="Roboto" panose="02000000000000000000" pitchFamily="2" charset="0"/>
                  <a:cs typeface="Poppins SemiBold" pitchFamily="2" charset="77"/>
                </a:rPr>
                <a:t>01</a:t>
              </a:r>
              <a:endParaRPr lang="en-ID" sz="2400" b="1" spc="1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Poppins SemiBold" pitchFamily="2" charset="77"/>
              </a:endParaRPr>
            </a:p>
          </p:txBody>
        </p:sp>
        <p:sp>
          <p:nvSpPr>
            <p:cNvPr id="16" name="Kotak Teks 3">
              <a:extLst>
                <a:ext uri="{FF2B5EF4-FFF2-40B4-BE49-F238E27FC236}">
                  <a16:creationId xmlns:a16="http://schemas.microsoft.com/office/drawing/2014/main" id="{4777266E-39D2-49EE-8C21-6BC0FA5EBCE8}"/>
                </a:ext>
              </a:extLst>
            </p:cNvPr>
            <p:cNvSpPr txBox="1"/>
            <p:nvPr/>
          </p:nvSpPr>
          <p:spPr>
            <a:xfrm>
              <a:off x="6579658" y="3161899"/>
              <a:ext cx="770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100" dirty="0">
                  <a:solidFill>
                    <a:srgbClr val="323232"/>
                  </a:solidFill>
                  <a:latin typeface="+mj-lt"/>
                  <a:ea typeface="Roboto" panose="02000000000000000000" pitchFamily="2" charset="0"/>
                  <a:cs typeface="Poppins SemiBold" pitchFamily="2" charset="77"/>
                </a:rPr>
                <a:t>02</a:t>
              </a:r>
              <a:endParaRPr lang="en-ID" sz="2400" b="1" spc="100" dirty="0">
                <a:solidFill>
                  <a:srgbClr val="323232"/>
                </a:solidFill>
                <a:latin typeface="+mj-lt"/>
                <a:ea typeface="Roboto" panose="02000000000000000000" pitchFamily="2" charset="0"/>
                <a:cs typeface="Poppins SemiBold" pitchFamily="2" charset="77"/>
              </a:endParaRPr>
            </a:p>
          </p:txBody>
        </p:sp>
        <p:sp>
          <p:nvSpPr>
            <p:cNvPr id="17" name="Kotak Teks 3">
              <a:extLst>
                <a:ext uri="{FF2B5EF4-FFF2-40B4-BE49-F238E27FC236}">
                  <a16:creationId xmlns:a16="http://schemas.microsoft.com/office/drawing/2014/main" id="{8834E9C1-5F88-4859-B37F-ED428CACF953}"/>
                </a:ext>
              </a:extLst>
            </p:cNvPr>
            <p:cNvSpPr txBox="1"/>
            <p:nvPr/>
          </p:nvSpPr>
          <p:spPr>
            <a:xfrm>
              <a:off x="4835820" y="4776924"/>
              <a:ext cx="770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100">
                  <a:solidFill>
                    <a:srgbClr val="323232"/>
                  </a:solidFill>
                  <a:latin typeface="+mj-lt"/>
                  <a:ea typeface="Roboto" panose="02000000000000000000" pitchFamily="2" charset="0"/>
                  <a:cs typeface="Poppins SemiBold" pitchFamily="2" charset="77"/>
                </a:rPr>
                <a:t>03</a:t>
              </a:r>
              <a:endParaRPr lang="en-ID" sz="2400" b="1" spc="100" dirty="0">
                <a:solidFill>
                  <a:srgbClr val="323232"/>
                </a:solidFill>
                <a:latin typeface="+mj-lt"/>
                <a:ea typeface="Roboto" panose="02000000000000000000" pitchFamily="2" charset="0"/>
                <a:cs typeface="Poppins SemiBold" pitchFamily="2" charset="77"/>
              </a:endParaRPr>
            </a:p>
          </p:txBody>
        </p:sp>
        <p:sp>
          <p:nvSpPr>
            <p:cNvPr id="18" name="Kotak Teks 3">
              <a:extLst>
                <a:ext uri="{FF2B5EF4-FFF2-40B4-BE49-F238E27FC236}">
                  <a16:creationId xmlns:a16="http://schemas.microsoft.com/office/drawing/2014/main" id="{B13B0338-82B0-46C9-B63D-AF5AEC00B31E}"/>
                </a:ext>
              </a:extLst>
            </p:cNvPr>
            <p:cNvSpPr txBox="1"/>
            <p:nvPr/>
          </p:nvSpPr>
          <p:spPr>
            <a:xfrm>
              <a:off x="6579658" y="4792766"/>
              <a:ext cx="770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100">
                  <a:solidFill>
                    <a:schemeClr val="bg1"/>
                  </a:solidFill>
                  <a:latin typeface="+mj-lt"/>
                  <a:ea typeface="Roboto" panose="02000000000000000000" pitchFamily="2" charset="0"/>
                  <a:cs typeface="Poppins SemiBold" pitchFamily="2" charset="77"/>
                </a:rPr>
                <a:t>04</a:t>
              </a:r>
              <a:endParaRPr lang="en-ID" sz="2400" b="1" spc="1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Poppins SemiBold" pitchFamily="2" charset="77"/>
              </a:endParaRPr>
            </a:p>
          </p:txBody>
        </p:sp>
      </p:grpSp>
      <p:sp>
        <p:nvSpPr>
          <p:cNvPr id="20" name="TextBox 10">
            <a:extLst>
              <a:ext uri="{FF2B5EF4-FFF2-40B4-BE49-F238E27FC236}">
                <a16:creationId xmlns:a16="http://schemas.microsoft.com/office/drawing/2014/main" id="{97748A79-6D7C-4837-AFDB-DC81F17725F4}"/>
              </a:ext>
            </a:extLst>
          </p:cNvPr>
          <p:cNvSpPr txBox="1"/>
          <p:nvPr/>
        </p:nvSpPr>
        <p:spPr>
          <a:xfrm>
            <a:off x="807064" y="4115389"/>
            <a:ext cx="30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Lorem ipsum dolor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amete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conse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cestuer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maecenas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voretito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congue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nesan</a:t>
            </a:r>
            <a:endParaRPr lang="en-US" sz="160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09BBDD23-D4D3-4C40-80C5-595D7B98F0EE}"/>
              </a:ext>
            </a:extLst>
          </p:cNvPr>
          <p:cNvSpPr txBox="1"/>
          <p:nvPr/>
        </p:nvSpPr>
        <p:spPr>
          <a:xfrm>
            <a:off x="8139879" y="2280946"/>
            <a:ext cx="30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Lorem ipsum dolor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amete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conse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cestuer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maecenas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voretito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congue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nesan</a:t>
            </a:r>
            <a:endParaRPr lang="en-US" sz="160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7F4D9DED-E6A5-4E5F-94FD-EA1D33ABA5A9}"/>
              </a:ext>
            </a:extLst>
          </p:cNvPr>
          <p:cNvSpPr txBox="1"/>
          <p:nvPr/>
        </p:nvSpPr>
        <p:spPr>
          <a:xfrm>
            <a:off x="8134142" y="4115389"/>
            <a:ext cx="30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Lorem ipsum dolor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amete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conse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cestuer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maecenas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voretito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congue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nesan</a:t>
            </a:r>
            <a:endParaRPr lang="en-US" sz="160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14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7">
            <a:extLst>
              <a:ext uri="{FF2B5EF4-FFF2-40B4-BE49-F238E27FC236}">
                <a16:creationId xmlns:a16="http://schemas.microsoft.com/office/drawing/2014/main" id="{21C27C32-BE41-4575-9540-72461B8A9E7B}"/>
              </a:ext>
            </a:extLst>
          </p:cNvPr>
          <p:cNvSpPr txBox="1"/>
          <p:nvPr/>
        </p:nvSpPr>
        <p:spPr>
          <a:xfrm>
            <a:off x="4542515" y="4818098"/>
            <a:ext cx="235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INFOGRAPHIC 3</a:t>
            </a: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8516566F-D519-496A-B805-B7322537BCE5}"/>
              </a:ext>
            </a:extLst>
          </p:cNvPr>
          <p:cNvSpPr txBox="1"/>
          <p:nvPr/>
        </p:nvSpPr>
        <p:spPr>
          <a:xfrm>
            <a:off x="5982158" y="890589"/>
            <a:ext cx="253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INFOGRAPHIC 4</a:t>
            </a:r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212C1023-CFA9-4A65-B396-48A4861D8078}"/>
              </a:ext>
            </a:extLst>
          </p:cNvPr>
          <p:cNvSpPr txBox="1"/>
          <p:nvPr/>
        </p:nvSpPr>
        <p:spPr>
          <a:xfrm>
            <a:off x="7769751" y="4818098"/>
            <a:ext cx="217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INFOGRAPHIC 5</a:t>
            </a:r>
          </a:p>
        </p:txBody>
      </p:sp>
      <p:sp>
        <p:nvSpPr>
          <p:cNvPr id="5" name="TextBox 30">
            <a:extLst>
              <a:ext uri="{FF2B5EF4-FFF2-40B4-BE49-F238E27FC236}">
                <a16:creationId xmlns:a16="http://schemas.microsoft.com/office/drawing/2014/main" id="{8D3370EE-FBAD-42BE-B85A-65465179C7E4}"/>
              </a:ext>
            </a:extLst>
          </p:cNvPr>
          <p:cNvSpPr txBox="1"/>
          <p:nvPr/>
        </p:nvSpPr>
        <p:spPr>
          <a:xfrm>
            <a:off x="3058763" y="891562"/>
            <a:ext cx="235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INFOGRAPHIC 2</a:t>
            </a: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93B5E424-A705-4DB4-BA7D-A38ECE21B7B4}"/>
              </a:ext>
            </a:extLst>
          </p:cNvPr>
          <p:cNvSpPr txBox="1"/>
          <p:nvPr/>
        </p:nvSpPr>
        <p:spPr>
          <a:xfrm>
            <a:off x="1557790" y="4818098"/>
            <a:ext cx="235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INFOGRAPHIC 1</a:t>
            </a:r>
          </a:p>
        </p:txBody>
      </p:sp>
      <p:grpSp>
        <p:nvGrpSpPr>
          <p:cNvPr id="12" name="Group 1">
            <a:extLst>
              <a:ext uri="{FF2B5EF4-FFF2-40B4-BE49-F238E27FC236}">
                <a16:creationId xmlns:a16="http://schemas.microsoft.com/office/drawing/2014/main" id="{FADF0F4B-273E-44E5-A410-3166D51F40A9}"/>
              </a:ext>
            </a:extLst>
          </p:cNvPr>
          <p:cNvGrpSpPr/>
          <p:nvPr/>
        </p:nvGrpSpPr>
        <p:grpSpPr>
          <a:xfrm>
            <a:off x="1849550" y="2173289"/>
            <a:ext cx="7999414" cy="2662230"/>
            <a:chOff x="2096293" y="2681289"/>
            <a:chExt cx="7999414" cy="2662230"/>
          </a:xfrm>
        </p:grpSpPr>
        <p:sp>
          <p:nvSpPr>
            <p:cNvPr id="13" name="Freeform: Shape 2">
              <a:extLst>
                <a:ext uri="{FF2B5EF4-FFF2-40B4-BE49-F238E27FC236}">
                  <a16:creationId xmlns:a16="http://schemas.microsoft.com/office/drawing/2014/main" id="{5119792E-2486-4A70-AD75-B50DDF1ADB8F}"/>
                </a:ext>
              </a:extLst>
            </p:cNvPr>
            <p:cNvSpPr/>
            <p:nvPr/>
          </p:nvSpPr>
          <p:spPr>
            <a:xfrm>
              <a:off x="8236876" y="2681289"/>
              <a:ext cx="1704962" cy="1331115"/>
            </a:xfrm>
            <a:custGeom>
              <a:avLst/>
              <a:gdLst>
                <a:gd name="connsiteX0" fmla="*/ 1434417 w 1434417"/>
                <a:gd name="connsiteY0" fmla="*/ 1119892 h 1119892"/>
                <a:gd name="connsiteX1" fmla="*/ 1291542 w 1434417"/>
                <a:gd name="connsiteY1" fmla="*/ 1119892 h 1119892"/>
                <a:gd name="connsiteX2" fmla="*/ 1291542 w 1434417"/>
                <a:gd name="connsiteY2" fmla="*/ 717214 h 1119892"/>
                <a:gd name="connsiteX3" fmla="*/ 717213 w 1434417"/>
                <a:gd name="connsiteY3" fmla="*/ 142875 h 1119892"/>
                <a:gd name="connsiteX4" fmla="*/ 142875 w 1434417"/>
                <a:gd name="connsiteY4" fmla="*/ 717214 h 1119892"/>
                <a:gd name="connsiteX5" fmla="*/ 142875 w 1434417"/>
                <a:gd name="connsiteY5" fmla="*/ 1119892 h 1119892"/>
                <a:gd name="connsiteX6" fmla="*/ 0 w 1434417"/>
                <a:gd name="connsiteY6" fmla="*/ 1119892 h 1119892"/>
                <a:gd name="connsiteX7" fmla="*/ 0 w 1434417"/>
                <a:gd name="connsiteY7" fmla="*/ 717214 h 1119892"/>
                <a:gd name="connsiteX8" fmla="*/ 717213 w 1434417"/>
                <a:gd name="connsiteY8" fmla="*/ 0 h 1119892"/>
                <a:gd name="connsiteX9" fmla="*/ 1434417 w 1434417"/>
                <a:gd name="connsiteY9" fmla="*/ 717214 h 1119892"/>
                <a:gd name="connsiteX10" fmla="*/ 1434417 w 1434417"/>
                <a:gd name="connsiteY10" fmla="*/ 1119892 h 111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4417" h="1119892">
                  <a:moveTo>
                    <a:pt x="1434417" y="1119892"/>
                  </a:moveTo>
                  <a:lnTo>
                    <a:pt x="1291542" y="1119892"/>
                  </a:lnTo>
                  <a:lnTo>
                    <a:pt x="1291542" y="717214"/>
                  </a:lnTo>
                  <a:cubicBezTo>
                    <a:pt x="1291542" y="400517"/>
                    <a:pt x="1033900" y="142875"/>
                    <a:pt x="717213" y="142875"/>
                  </a:cubicBezTo>
                  <a:cubicBezTo>
                    <a:pt x="400526" y="142875"/>
                    <a:pt x="142875" y="400517"/>
                    <a:pt x="142875" y="717214"/>
                  </a:cubicBezTo>
                  <a:lnTo>
                    <a:pt x="142875" y="1119892"/>
                  </a:lnTo>
                  <a:lnTo>
                    <a:pt x="0" y="1119892"/>
                  </a:lnTo>
                  <a:lnTo>
                    <a:pt x="0" y="717214"/>
                  </a:lnTo>
                  <a:cubicBezTo>
                    <a:pt x="0" y="321735"/>
                    <a:pt x="321736" y="0"/>
                    <a:pt x="717213" y="0"/>
                  </a:cubicBezTo>
                  <a:cubicBezTo>
                    <a:pt x="1112682" y="0"/>
                    <a:pt x="1434417" y="321735"/>
                    <a:pt x="1434417" y="717214"/>
                  </a:cubicBezTo>
                  <a:lnTo>
                    <a:pt x="1434417" y="1119892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">
              <a:extLst>
                <a:ext uri="{FF2B5EF4-FFF2-40B4-BE49-F238E27FC236}">
                  <a16:creationId xmlns:a16="http://schemas.microsoft.com/office/drawing/2014/main" id="{3CF8D7FD-B37E-45CD-A9ED-CDCC60DA6052}"/>
                </a:ext>
              </a:extLst>
            </p:cNvPr>
            <p:cNvSpPr/>
            <p:nvPr/>
          </p:nvSpPr>
          <p:spPr>
            <a:xfrm>
              <a:off x="6701724" y="4012404"/>
              <a:ext cx="1704973" cy="1331115"/>
            </a:xfrm>
            <a:custGeom>
              <a:avLst/>
              <a:gdLst>
                <a:gd name="connsiteX0" fmla="*/ 717213 w 1434426"/>
                <a:gd name="connsiteY0" fmla="*/ 1119892 h 1119892"/>
                <a:gd name="connsiteX1" fmla="*/ 0 w 1434426"/>
                <a:gd name="connsiteY1" fmla="*/ 402679 h 1119892"/>
                <a:gd name="connsiteX2" fmla="*/ 0 w 1434426"/>
                <a:gd name="connsiteY2" fmla="*/ 0 h 1119892"/>
                <a:gd name="connsiteX3" fmla="*/ 142875 w 1434426"/>
                <a:gd name="connsiteY3" fmla="*/ 0 h 1119892"/>
                <a:gd name="connsiteX4" fmla="*/ 142875 w 1434426"/>
                <a:gd name="connsiteY4" fmla="*/ 402679 h 1119892"/>
                <a:gd name="connsiteX5" fmla="*/ 717213 w 1434426"/>
                <a:gd name="connsiteY5" fmla="*/ 977017 h 1119892"/>
                <a:gd name="connsiteX6" fmla="*/ 1291552 w 1434426"/>
                <a:gd name="connsiteY6" fmla="*/ 402679 h 1119892"/>
                <a:gd name="connsiteX7" fmla="*/ 1291552 w 1434426"/>
                <a:gd name="connsiteY7" fmla="*/ 0 h 1119892"/>
                <a:gd name="connsiteX8" fmla="*/ 1434427 w 1434426"/>
                <a:gd name="connsiteY8" fmla="*/ 0 h 1119892"/>
                <a:gd name="connsiteX9" fmla="*/ 1434427 w 1434426"/>
                <a:gd name="connsiteY9" fmla="*/ 402679 h 1119892"/>
                <a:gd name="connsiteX10" fmla="*/ 717213 w 1434426"/>
                <a:gd name="connsiteY10" fmla="*/ 1119892 h 111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4426" h="1119892">
                  <a:moveTo>
                    <a:pt x="717213" y="1119892"/>
                  </a:moveTo>
                  <a:cubicBezTo>
                    <a:pt x="321736" y="1119892"/>
                    <a:pt x="0" y="798157"/>
                    <a:pt x="0" y="402679"/>
                  </a:cubicBezTo>
                  <a:lnTo>
                    <a:pt x="0" y="0"/>
                  </a:lnTo>
                  <a:lnTo>
                    <a:pt x="142875" y="0"/>
                  </a:lnTo>
                  <a:lnTo>
                    <a:pt x="142875" y="402679"/>
                  </a:lnTo>
                  <a:cubicBezTo>
                    <a:pt x="142875" y="719376"/>
                    <a:pt x="400526" y="977017"/>
                    <a:pt x="717213" y="977017"/>
                  </a:cubicBezTo>
                  <a:cubicBezTo>
                    <a:pt x="1033901" y="977017"/>
                    <a:pt x="1291552" y="719376"/>
                    <a:pt x="1291552" y="402679"/>
                  </a:cubicBezTo>
                  <a:lnTo>
                    <a:pt x="1291552" y="0"/>
                  </a:lnTo>
                  <a:lnTo>
                    <a:pt x="1434427" y="0"/>
                  </a:lnTo>
                  <a:lnTo>
                    <a:pt x="1434427" y="402679"/>
                  </a:lnTo>
                  <a:cubicBezTo>
                    <a:pt x="1434427" y="798148"/>
                    <a:pt x="1112691" y="1119892"/>
                    <a:pt x="717213" y="111989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4">
              <a:extLst>
                <a:ext uri="{FF2B5EF4-FFF2-40B4-BE49-F238E27FC236}">
                  <a16:creationId xmlns:a16="http://schemas.microsoft.com/office/drawing/2014/main" id="{0D0EA6C6-C628-4137-94F9-ABEE69DDEE01}"/>
                </a:ext>
              </a:extLst>
            </p:cNvPr>
            <p:cNvSpPr/>
            <p:nvPr/>
          </p:nvSpPr>
          <p:spPr>
            <a:xfrm>
              <a:off x="5166584" y="2681289"/>
              <a:ext cx="1704962" cy="1331115"/>
            </a:xfrm>
            <a:custGeom>
              <a:avLst/>
              <a:gdLst>
                <a:gd name="connsiteX0" fmla="*/ 1434417 w 1434417"/>
                <a:gd name="connsiteY0" fmla="*/ 1119892 h 1119892"/>
                <a:gd name="connsiteX1" fmla="*/ 1291542 w 1434417"/>
                <a:gd name="connsiteY1" fmla="*/ 1119892 h 1119892"/>
                <a:gd name="connsiteX2" fmla="*/ 1291542 w 1434417"/>
                <a:gd name="connsiteY2" fmla="*/ 717214 h 1119892"/>
                <a:gd name="connsiteX3" fmla="*/ 717204 w 1434417"/>
                <a:gd name="connsiteY3" fmla="*/ 142875 h 1119892"/>
                <a:gd name="connsiteX4" fmla="*/ 142875 w 1434417"/>
                <a:gd name="connsiteY4" fmla="*/ 717214 h 1119892"/>
                <a:gd name="connsiteX5" fmla="*/ 142875 w 1434417"/>
                <a:gd name="connsiteY5" fmla="*/ 1119892 h 1119892"/>
                <a:gd name="connsiteX6" fmla="*/ 0 w 1434417"/>
                <a:gd name="connsiteY6" fmla="*/ 1119892 h 1119892"/>
                <a:gd name="connsiteX7" fmla="*/ 0 w 1434417"/>
                <a:gd name="connsiteY7" fmla="*/ 717214 h 1119892"/>
                <a:gd name="connsiteX8" fmla="*/ 717204 w 1434417"/>
                <a:gd name="connsiteY8" fmla="*/ 0 h 1119892"/>
                <a:gd name="connsiteX9" fmla="*/ 1434417 w 1434417"/>
                <a:gd name="connsiteY9" fmla="*/ 717214 h 1119892"/>
                <a:gd name="connsiteX10" fmla="*/ 1434417 w 1434417"/>
                <a:gd name="connsiteY10" fmla="*/ 1119892 h 111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4417" h="1119892">
                  <a:moveTo>
                    <a:pt x="1434417" y="1119892"/>
                  </a:moveTo>
                  <a:lnTo>
                    <a:pt x="1291542" y="1119892"/>
                  </a:lnTo>
                  <a:lnTo>
                    <a:pt x="1291542" y="717214"/>
                  </a:lnTo>
                  <a:cubicBezTo>
                    <a:pt x="1291542" y="400517"/>
                    <a:pt x="1033891" y="142875"/>
                    <a:pt x="717204" y="142875"/>
                  </a:cubicBezTo>
                  <a:cubicBezTo>
                    <a:pt x="400517" y="142875"/>
                    <a:pt x="142875" y="400517"/>
                    <a:pt x="142875" y="717214"/>
                  </a:cubicBezTo>
                  <a:lnTo>
                    <a:pt x="142875" y="1119892"/>
                  </a:lnTo>
                  <a:lnTo>
                    <a:pt x="0" y="1119892"/>
                  </a:lnTo>
                  <a:lnTo>
                    <a:pt x="0" y="717214"/>
                  </a:lnTo>
                  <a:cubicBezTo>
                    <a:pt x="0" y="321735"/>
                    <a:pt x="321735" y="0"/>
                    <a:pt x="717204" y="0"/>
                  </a:cubicBezTo>
                  <a:cubicBezTo>
                    <a:pt x="1112682" y="0"/>
                    <a:pt x="1434417" y="321735"/>
                    <a:pt x="1434417" y="717214"/>
                  </a:cubicBezTo>
                  <a:lnTo>
                    <a:pt x="1434417" y="1119892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5">
              <a:extLst>
                <a:ext uri="{FF2B5EF4-FFF2-40B4-BE49-F238E27FC236}">
                  <a16:creationId xmlns:a16="http://schemas.microsoft.com/office/drawing/2014/main" id="{A3DA9264-1166-4794-8F71-03B0A6FC15B9}"/>
                </a:ext>
              </a:extLst>
            </p:cNvPr>
            <p:cNvSpPr/>
            <p:nvPr/>
          </p:nvSpPr>
          <p:spPr>
            <a:xfrm>
              <a:off x="3631444" y="4012404"/>
              <a:ext cx="1704973" cy="1331115"/>
            </a:xfrm>
            <a:custGeom>
              <a:avLst/>
              <a:gdLst>
                <a:gd name="connsiteX0" fmla="*/ 717214 w 1434426"/>
                <a:gd name="connsiteY0" fmla="*/ 1119892 h 1119892"/>
                <a:gd name="connsiteX1" fmla="*/ 0 w 1434426"/>
                <a:gd name="connsiteY1" fmla="*/ 402679 h 1119892"/>
                <a:gd name="connsiteX2" fmla="*/ 0 w 1434426"/>
                <a:gd name="connsiteY2" fmla="*/ 0 h 1119892"/>
                <a:gd name="connsiteX3" fmla="*/ 142875 w 1434426"/>
                <a:gd name="connsiteY3" fmla="*/ 0 h 1119892"/>
                <a:gd name="connsiteX4" fmla="*/ 142875 w 1434426"/>
                <a:gd name="connsiteY4" fmla="*/ 402679 h 1119892"/>
                <a:gd name="connsiteX5" fmla="*/ 717214 w 1434426"/>
                <a:gd name="connsiteY5" fmla="*/ 977017 h 1119892"/>
                <a:gd name="connsiteX6" fmla="*/ 1291552 w 1434426"/>
                <a:gd name="connsiteY6" fmla="*/ 402679 h 1119892"/>
                <a:gd name="connsiteX7" fmla="*/ 1291552 w 1434426"/>
                <a:gd name="connsiteY7" fmla="*/ 0 h 1119892"/>
                <a:gd name="connsiteX8" fmla="*/ 1434427 w 1434426"/>
                <a:gd name="connsiteY8" fmla="*/ 0 h 1119892"/>
                <a:gd name="connsiteX9" fmla="*/ 1434427 w 1434426"/>
                <a:gd name="connsiteY9" fmla="*/ 402679 h 1119892"/>
                <a:gd name="connsiteX10" fmla="*/ 717214 w 1434426"/>
                <a:gd name="connsiteY10" fmla="*/ 1119892 h 111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4426" h="1119892">
                  <a:moveTo>
                    <a:pt x="717214" y="1119892"/>
                  </a:moveTo>
                  <a:cubicBezTo>
                    <a:pt x="321735" y="1119892"/>
                    <a:pt x="0" y="798157"/>
                    <a:pt x="0" y="402679"/>
                  </a:cubicBezTo>
                  <a:lnTo>
                    <a:pt x="0" y="0"/>
                  </a:lnTo>
                  <a:lnTo>
                    <a:pt x="142875" y="0"/>
                  </a:lnTo>
                  <a:lnTo>
                    <a:pt x="142875" y="402679"/>
                  </a:lnTo>
                  <a:cubicBezTo>
                    <a:pt x="142875" y="719376"/>
                    <a:pt x="400526" y="977017"/>
                    <a:pt x="717214" y="977017"/>
                  </a:cubicBezTo>
                  <a:cubicBezTo>
                    <a:pt x="1033901" y="977017"/>
                    <a:pt x="1291552" y="719376"/>
                    <a:pt x="1291552" y="402679"/>
                  </a:cubicBezTo>
                  <a:lnTo>
                    <a:pt x="1291552" y="0"/>
                  </a:lnTo>
                  <a:lnTo>
                    <a:pt x="1434427" y="0"/>
                  </a:lnTo>
                  <a:lnTo>
                    <a:pt x="1434427" y="402679"/>
                  </a:lnTo>
                  <a:cubicBezTo>
                    <a:pt x="1434427" y="798148"/>
                    <a:pt x="1112682" y="1119892"/>
                    <a:pt x="717214" y="111989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">
              <a:extLst>
                <a:ext uri="{FF2B5EF4-FFF2-40B4-BE49-F238E27FC236}">
                  <a16:creationId xmlns:a16="http://schemas.microsoft.com/office/drawing/2014/main" id="{22C3DA01-A77D-49E5-80E5-BE57B24297F8}"/>
                </a:ext>
              </a:extLst>
            </p:cNvPr>
            <p:cNvSpPr/>
            <p:nvPr/>
          </p:nvSpPr>
          <p:spPr>
            <a:xfrm>
              <a:off x="2096293" y="2681289"/>
              <a:ext cx="1704973" cy="1331115"/>
            </a:xfrm>
            <a:custGeom>
              <a:avLst/>
              <a:gdLst>
                <a:gd name="connsiteX0" fmla="*/ 1434427 w 1434426"/>
                <a:gd name="connsiteY0" fmla="*/ 1119892 h 1119892"/>
                <a:gd name="connsiteX1" fmla="*/ 1291552 w 1434426"/>
                <a:gd name="connsiteY1" fmla="*/ 1119892 h 1119892"/>
                <a:gd name="connsiteX2" fmla="*/ 1291552 w 1434426"/>
                <a:gd name="connsiteY2" fmla="*/ 717214 h 1119892"/>
                <a:gd name="connsiteX3" fmla="*/ 717213 w 1434426"/>
                <a:gd name="connsiteY3" fmla="*/ 142875 h 1119892"/>
                <a:gd name="connsiteX4" fmla="*/ 142875 w 1434426"/>
                <a:gd name="connsiteY4" fmla="*/ 717214 h 1119892"/>
                <a:gd name="connsiteX5" fmla="*/ 142875 w 1434426"/>
                <a:gd name="connsiteY5" fmla="*/ 1119892 h 1119892"/>
                <a:gd name="connsiteX6" fmla="*/ 0 w 1434426"/>
                <a:gd name="connsiteY6" fmla="*/ 1119892 h 1119892"/>
                <a:gd name="connsiteX7" fmla="*/ 0 w 1434426"/>
                <a:gd name="connsiteY7" fmla="*/ 717214 h 1119892"/>
                <a:gd name="connsiteX8" fmla="*/ 717213 w 1434426"/>
                <a:gd name="connsiteY8" fmla="*/ 0 h 1119892"/>
                <a:gd name="connsiteX9" fmla="*/ 1434427 w 1434426"/>
                <a:gd name="connsiteY9" fmla="*/ 717214 h 1119892"/>
                <a:gd name="connsiteX10" fmla="*/ 1434427 w 1434426"/>
                <a:gd name="connsiteY10" fmla="*/ 1119892 h 111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4426" h="1119892">
                  <a:moveTo>
                    <a:pt x="1434427" y="1119892"/>
                  </a:moveTo>
                  <a:lnTo>
                    <a:pt x="1291552" y="1119892"/>
                  </a:lnTo>
                  <a:lnTo>
                    <a:pt x="1291552" y="717214"/>
                  </a:lnTo>
                  <a:cubicBezTo>
                    <a:pt x="1291552" y="400517"/>
                    <a:pt x="1033901" y="142875"/>
                    <a:pt x="717213" y="142875"/>
                  </a:cubicBezTo>
                  <a:cubicBezTo>
                    <a:pt x="400526" y="142875"/>
                    <a:pt x="142875" y="400517"/>
                    <a:pt x="142875" y="717214"/>
                  </a:cubicBezTo>
                  <a:lnTo>
                    <a:pt x="142875" y="1119892"/>
                  </a:lnTo>
                  <a:lnTo>
                    <a:pt x="0" y="1119892"/>
                  </a:lnTo>
                  <a:lnTo>
                    <a:pt x="0" y="717214"/>
                  </a:lnTo>
                  <a:cubicBezTo>
                    <a:pt x="0" y="321735"/>
                    <a:pt x="321735" y="0"/>
                    <a:pt x="717213" y="0"/>
                  </a:cubicBezTo>
                  <a:cubicBezTo>
                    <a:pt x="1112692" y="0"/>
                    <a:pt x="1434427" y="321735"/>
                    <a:pt x="1434427" y="717214"/>
                  </a:cubicBezTo>
                  <a:lnTo>
                    <a:pt x="1434427" y="1119892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id="{2F27AAA4-101D-4C11-AF2F-780D4B6B8509}"/>
                </a:ext>
              </a:extLst>
            </p:cNvPr>
            <p:cNvGrpSpPr/>
            <p:nvPr/>
          </p:nvGrpSpPr>
          <p:grpSpPr>
            <a:xfrm>
              <a:off x="3477585" y="3773634"/>
              <a:ext cx="477541" cy="477541"/>
              <a:chOff x="3957275" y="3610431"/>
              <a:chExt cx="401764" cy="401764"/>
            </a:xfrm>
            <a:solidFill>
              <a:schemeClr val="accent1"/>
            </a:solidFill>
          </p:grpSpPr>
          <p:sp>
            <p:nvSpPr>
              <p:cNvPr id="46" name="Freeform: Shape 55">
                <a:extLst>
                  <a:ext uri="{FF2B5EF4-FFF2-40B4-BE49-F238E27FC236}">
                    <a16:creationId xmlns:a16="http://schemas.microsoft.com/office/drawing/2014/main" id="{48120EE4-D9F5-4EF0-B2F1-83B64ACC4053}"/>
                  </a:ext>
                </a:extLst>
              </p:cNvPr>
              <p:cNvSpPr/>
              <p:nvPr/>
            </p:nvSpPr>
            <p:spPr>
              <a:xfrm>
                <a:off x="4028713" y="3681869"/>
                <a:ext cx="258889" cy="258889"/>
              </a:xfrm>
              <a:custGeom>
                <a:avLst/>
                <a:gdLst>
                  <a:gd name="connsiteX0" fmla="*/ 258889 w 258889"/>
                  <a:gd name="connsiteY0" fmla="*/ 129445 h 258889"/>
                  <a:gd name="connsiteX1" fmla="*/ 129445 w 258889"/>
                  <a:gd name="connsiteY1" fmla="*/ 258889 h 258889"/>
                  <a:gd name="connsiteX2" fmla="*/ 0 w 258889"/>
                  <a:gd name="connsiteY2" fmla="*/ 129445 h 258889"/>
                  <a:gd name="connsiteX3" fmla="*/ 129445 w 258889"/>
                  <a:gd name="connsiteY3" fmla="*/ 0 h 258889"/>
                  <a:gd name="connsiteX4" fmla="*/ 258889 w 258889"/>
                  <a:gd name="connsiteY4" fmla="*/ 129445 h 258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889" h="258889">
                    <a:moveTo>
                      <a:pt x="258889" y="129445"/>
                    </a:moveTo>
                    <a:cubicBezTo>
                      <a:pt x="258889" y="200935"/>
                      <a:pt x="200935" y="258889"/>
                      <a:pt x="129445" y="258889"/>
                    </a:cubicBezTo>
                    <a:cubicBezTo>
                      <a:pt x="57954" y="258889"/>
                      <a:pt x="0" y="200935"/>
                      <a:pt x="0" y="129445"/>
                    </a:cubicBezTo>
                    <a:cubicBezTo>
                      <a:pt x="0" y="57954"/>
                      <a:pt x="57955" y="0"/>
                      <a:pt x="129445" y="0"/>
                    </a:cubicBezTo>
                    <a:cubicBezTo>
                      <a:pt x="200935" y="0"/>
                      <a:pt x="258889" y="57954"/>
                      <a:pt x="258889" y="1294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56">
                <a:extLst>
                  <a:ext uri="{FF2B5EF4-FFF2-40B4-BE49-F238E27FC236}">
                    <a16:creationId xmlns:a16="http://schemas.microsoft.com/office/drawing/2014/main" id="{A98A6A00-9749-4487-B66E-4002C6EF7596}"/>
                  </a:ext>
                </a:extLst>
              </p:cNvPr>
              <p:cNvSpPr/>
              <p:nvPr/>
            </p:nvSpPr>
            <p:spPr>
              <a:xfrm>
                <a:off x="3957275" y="3610431"/>
                <a:ext cx="401764" cy="401764"/>
              </a:xfrm>
              <a:custGeom>
                <a:avLst/>
                <a:gdLst>
                  <a:gd name="connsiteX0" fmla="*/ 200882 w 401764"/>
                  <a:gd name="connsiteY0" fmla="*/ 401764 h 401764"/>
                  <a:gd name="connsiteX1" fmla="*/ 0 w 401764"/>
                  <a:gd name="connsiteY1" fmla="*/ 200882 h 401764"/>
                  <a:gd name="connsiteX2" fmla="*/ 200882 w 401764"/>
                  <a:gd name="connsiteY2" fmla="*/ 0 h 401764"/>
                  <a:gd name="connsiteX3" fmla="*/ 401764 w 401764"/>
                  <a:gd name="connsiteY3" fmla="*/ 200882 h 401764"/>
                  <a:gd name="connsiteX4" fmla="*/ 200882 w 401764"/>
                  <a:gd name="connsiteY4" fmla="*/ 401764 h 401764"/>
                  <a:gd name="connsiteX5" fmla="*/ 200882 w 401764"/>
                  <a:gd name="connsiteY5" fmla="*/ 142875 h 401764"/>
                  <a:gd name="connsiteX6" fmla="*/ 142875 w 401764"/>
                  <a:gd name="connsiteY6" fmla="*/ 200882 h 401764"/>
                  <a:gd name="connsiteX7" fmla="*/ 200882 w 401764"/>
                  <a:gd name="connsiteY7" fmla="*/ 258889 h 401764"/>
                  <a:gd name="connsiteX8" fmla="*/ 258889 w 401764"/>
                  <a:gd name="connsiteY8" fmla="*/ 200882 h 401764"/>
                  <a:gd name="connsiteX9" fmla="*/ 200882 w 401764"/>
                  <a:gd name="connsiteY9" fmla="*/ 142875 h 40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1764" h="401764">
                    <a:moveTo>
                      <a:pt x="200882" y="401764"/>
                    </a:moveTo>
                    <a:cubicBezTo>
                      <a:pt x="90116" y="401764"/>
                      <a:pt x="0" y="311648"/>
                      <a:pt x="0" y="200882"/>
                    </a:cubicBezTo>
                    <a:cubicBezTo>
                      <a:pt x="0" y="90116"/>
                      <a:pt x="90116" y="0"/>
                      <a:pt x="200882" y="0"/>
                    </a:cubicBezTo>
                    <a:cubicBezTo>
                      <a:pt x="311648" y="0"/>
                      <a:pt x="401764" y="90116"/>
                      <a:pt x="401764" y="200882"/>
                    </a:cubicBezTo>
                    <a:cubicBezTo>
                      <a:pt x="401764" y="311648"/>
                      <a:pt x="311648" y="401764"/>
                      <a:pt x="200882" y="401764"/>
                    </a:cubicBezTo>
                    <a:close/>
                    <a:moveTo>
                      <a:pt x="200882" y="142875"/>
                    </a:moveTo>
                    <a:cubicBezTo>
                      <a:pt x="168897" y="142875"/>
                      <a:pt x="142875" y="168897"/>
                      <a:pt x="142875" y="200882"/>
                    </a:cubicBezTo>
                    <a:cubicBezTo>
                      <a:pt x="142875" y="232867"/>
                      <a:pt x="168888" y="258889"/>
                      <a:pt x="200882" y="258889"/>
                    </a:cubicBezTo>
                    <a:cubicBezTo>
                      <a:pt x="232877" y="258889"/>
                      <a:pt x="258889" y="232867"/>
                      <a:pt x="258889" y="200882"/>
                    </a:cubicBezTo>
                    <a:cubicBezTo>
                      <a:pt x="258889" y="168897"/>
                      <a:pt x="232867" y="142875"/>
                      <a:pt x="200882" y="14287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2">
              <a:extLst>
                <a:ext uri="{FF2B5EF4-FFF2-40B4-BE49-F238E27FC236}">
                  <a16:creationId xmlns:a16="http://schemas.microsoft.com/office/drawing/2014/main" id="{5189FB7F-F123-4FDA-9371-89D4D73BB6AE}"/>
                </a:ext>
              </a:extLst>
            </p:cNvPr>
            <p:cNvGrpSpPr/>
            <p:nvPr/>
          </p:nvGrpSpPr>
          <p:grpSpPr>
            <a:xfrm>
              <a:off x="5012724" y="3773634"/>
              <a:ext cx="477553" cy="477541"/>
              <a:chOff x="5248817" y="3610431"/>
              <a:chExt cx="401774" cy="401764"/>
            </a:xfrm>
            <a:solidFill>
              <a:schemeClr val="accent1"/>
            </a:solidFill>
          </p:grpSpPr>
          <p:sp>
            <p:nvSpPr>
              <p:cNvPr id="44" name="Freeform: Shape 53">
                <a:extLst>
                  <a:ext uri="{FF2B5EF4-FFF2-40B4-BE49-F238E27FC236}">
                    <a16:creationId xmlns:a16="http://schemas.microsoft.com/office/drawing/2014/main" id="{6F17455A-7E96-42BB-98E3-6E3BCE4B575F}"/>
                  </a:ext>
                </a:extLst>
              </p:cNvPr>
              <p:cNvSpPr/>
              <p:nvPr/>
            </p:nvSpPr>
            <p:spPr>
              <a:xfrm>
                <a:off x="5320255" y="3681869"/>
                <a:ext cx="258889" cy="258889"/>
              </a:xfrm>
              <a:custGeom>
                <a:avLst/>
                <a:gdLst>
                  <a:gd name="connsiteX0" fmla="*/ 258890 w 258889"/>
                  <a:gd name="connsiteY0" fmla="*/ 129445 h 258889"/>
                  <a:gd name="connsiteX1" fmla="*/ 129445 w 258889"/>
                  <a:gd name="connsiteY1" fmla="*/ 258889 h 258889"/>
                  <a:gd name="connsiteX2" fmla="*/ 0 w 258889"/>
                  <a:gd name="connsiteY2" fmla="*/ 129445 h 258889"/>
                  <a:gd name="connsiteX3" fmla="*/ 129445 w 258889"/>
                  <a:gd name="connsiteY3" fmla="*/ 0 h 258889"/>
                  <a:gd name="connsiteX4" fmla="*/ 258890 w 258889"/>
                  <a:gd name="connsiteY4" fmla="*/ 129445 h 258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889" h="258889">
                    <a:moveTo>
                      <a:pt x="258890" y="129445"/>
                    </a:moveTo>
                    <a:cubicBezTo>
                      <a:pt x="258890" y="200935"/>
                      <a:pt x="200935" y="258889"/>
                      <a:pt x="129445" y="258889"/>
                    </a:cubicBezTo>
                    <a:cubicBezTo>
                      <a:pt x="57954" y="258889"/>
                      <a:pt x="0" y="200935"/>
                      <a:pt x="0" y="129445"/>
                    </a:cubicBezTo>
                    <a:cubicBezTo>
                      <a:pt x="0" y="57954"/>
                      <a:pt x="57954" y="0"/>
                      <a:pt x="129445" y="0"/>
                    </a:cubicBezTo>
                    <a:cubicBezTo>
                      <a:pt x="200935" y="0"/>
                      <a:pt x="258890" y="57954"/>
                      <a:pt x="258890" y="1294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54">
                <a:extLst>
                  <a:ext uri="{FF2B5EF4-FFF2-40B4-BE49-F238E27FC236}">
                    <a16:creationId xmlns:a16="http://schemas.microsoft.com/office/drawing/2014/main" id="{0CCE4861-4A0E-4161-9DFA-F8993B094A19}"/>
                  </a:ext>
                </a:extLst>
              </p:cNvPr>
              <p:cNvSpPr/>
              <p:nvPr/>
            </p:nvSpPr>
            <p:spPr>
              <a:xfrm>
                <a:off x="5248817" y="3610431"/>
                <a:ext cx="401774" cy="401764"/>
              </a:xfrm>
              <a:custGeom>
                <a:avLst/>
                <a:gdLst>
                  <a:gd name="connsiteX0" fmla="*/ 200892 w 401774"/>
                  <a:gd name="connsiteY0" fmla="*/ 401764 h 401764"/>
                  <a:gd name="connsiteX1" fmla="*/ 0 w 401774"/>
                  <a:gd name="connsiteY1" fmla="*/ 200882 h 401764"/>
                  <a:gd name="connsiteX2" fmla="*/ 200892 w 401774"/>
                  <a:gd name="connsiteY2" fmla="*/ 0 h 401764"/>
                  <a:gd name="connsiteX3" fmla="*/ 401774 w 401774"/>
                  <a:gd name="connsiteY3" fmla="*/ 200882 h 401764"/>
                  <a:gd name="connsiteX4" fmla="*/ 200892 w 401774"/>
                  <a:gd name="connsiteY4" fmla="*/ 401764 h 401764"/>
                  <a:gd name="connsiteX5" fmla="*/ 200892 w 401774"/>
                  <a:gd name="connsiteY5" fmla="*/ 142875 h 401764"/>
                  <a:gd name="connsiteX6" fmla="*/ 142875 w 401774"/>
                  <a:gd name="connsiteY6" fmla="*/ 200882 h 401764"/>
                  <a:gd name="connsiteX7" fmla="*/ 200892 w 401774"/>
                  <a:gd name="connsiteY7" fmla="*/ 258889 h 401764"/>
                  <a:gd name="connsiteX8" fmla="*/ 258899 w 401774"/>
                  <a:gd name="connsiteY8" fmla="*/ 200882 h 401764"/>
                  <a:gd name="connsiteX9" fmla="*/ 200892 w 401774"/>
                  <a:gd name="connsiteY9" fmla="*/ 142875 h 40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1774" h="401764">
                    <a:moveTo>
                      <a:pt x="200892" y="401764"/>
                    </a:moveTo>
                    <a:cubicBezTo>
                      <a:pt x="90116" y="401764"/>
                      <a:pt x="0" y="311648"/>
                      <a:pt x="0" y="200882"/>
                    </a:cubicBezTo>
                    <a:cubicBezTo>
                      <a:pt x="0" y="90116"/>
                      <a:pt x="90116" y="0"/>
                      <a:pt x="200892" y="0"/>
                    </a:cubicBezTo>
                    <a:cubicBezTo>
                      <a:pt x="311658" y="0"/>
                      <a:pt x="401774" y="90116"/>
                      <a:pt x="401774" y="200882"/>
                    </a:cubicBezTo>
                    <a:cubicBezTo>
                      <a:pt x="401774" y="311648"/>
                      <a:pt x="311658" y="401764"/>
                      <a:pt x="200892" y="401764"/>
                    </a:cubicBezTo>
                    <a:close/>
                    <a:moveTo>
                      <a:pt x="200892" y="142875"/>
                    </a:moveTo>
                    <a:cubicBezTo>
                      <a:pt x="168907" y="142875"/>
                      <a:pt x="142875" y="168897"/>
                      <a:pt x="142875" y="200882"/>
                    </a:cubicBezTo>
                    <a:cubicBezTo>
                      <a:pt x="142875" y="232867"/>
                      <a:pt x="168897" y="258889"/>
                      <a:pt x="200892" y="258889"/>
                    </a:cubicBezTo>
                    <a:cubicBezTo>
                      <a:pt x="232886" y="258889"/>
                      <a:pt x="258899" y="232867"/>
                      <a:pt x="258899" y="200882"/>
                    </a:cubicBezTo>
                    <a:cubicBezTo>
                      <a:pt x="258899" y="168897"/>
                      <a:pt x="232877" y="142875"/>
                      <a:pt x="200892" y="14287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aphic 2">
              <a:extLst>
                <a:ext uri="{FF2B5EF4-FFF2-40B4-BE49-F238E27FC236}">
                  <a16:creationId xmlns:a16="http://schemas.microsoft.com/office/drawing/2014/main" id="{8DA0E35A-BD3A-4FC1-B60A-8CA4466463A5}"/>
                </a:ext>
              </a:extLst>
            </p:cNvPr>
            <p:cNvGrpSpPr/>
            <p:nvPr/>
          </p:nvGrpSpPr>
          <p:grpSpPr>
            <a:xfrm>
              <a:off x="6547865" y="3773634"/>
              <a:ext cx="477553" cy="477541"/>
              <a:chOff x="6540360" y="3610431"/>
              <a:chExt cx="401774" cy="401764"/>
            </a:xfrm>
            <a:solidFill>
              <a:schemeClr val="accent1"/>
            </a:solidFill>
          </p:grpSpPr>
          <p:sp>
            <p:nvSpPr>
              <p:cNvPr id="42" name="Freeform: Shape 51">
                <a:extLst>
                  <a:ext uri="{FF2B5EF4-FFF2-40B4-BE49-F238E27FC236}">
                    <a16:creationId xmlns:a16="http://schemas.microsoft.com/office/drawing/2014/main" id="{716AFB67-6B4B-40AD-94F9-2A3AB67E3782}"/>
                  </a:ext>
                </a:extLst>
              </p:cNvPr>
              <p:cNvSpPr/>
              <p:nvPr/>
            </p:nvSpPr>
            <p:spPr>
              <a:xfrm>
                <a:off x="6611807" y="3681869"/>
                <a:ext cx="258889" cy="258889"/>
              </a:xfrm>
              <a:custGeom>
                <a:avLst/>
                <a:gdLst>
                  <a:gd name="connsiteX0" fmla="*/ 258890 w 258889"/>
                  <a:gd name="connsiteY0" fmla="*/ 129445 h 258889"/>
                  <a:gd name="connsiteX1" fmla="*/ 129445 w 258889"/>
                  <a:gd name="connsiteY1" fmla="*/ 258889 h 258889"/>
                  <a:gd name="connsiteX2" fmla="*/ 0 w 258889"/>
                  <a:gd name="connsiteY2" fmla="*/ 129445 h 258889"/>
                  <a:gd name="connsiteX3" fmla="*/ 129445 w 258889"/>
                  <a:gd name="connsiteY3" fmla="*/ 0 h 258889"/>
                  <a:gd name="connsiteX4" fmla="*/ 258890 w 258889"/>
                  <a:gd name="connsiteY4" fmla="*/ 129445 h 258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889" h="258889">
                    <a:moveTo>
                      <a:pt x="258890" y="129445"/>
                    </a:moveTo>
                    <a:cubicBezTo>
                      <a:pt x="258890" y="200935"/>
                      <a:pt x="200935" y="258889"/>
                      <a:pt x="129445" y="258889"/>
                    </a:cubicBezTo>
                    <a:cubicBezTo>
                      <a:pt x="57954" y="258889"/>
                      <a:pt x="0" y="200935"/>
                      <a:pt x="0" y="129445"/>
                    </a:cubicBezTo>
                    <a:cubicBezTo>
                      <a:pt x="0" y="57954"/>
                      <a:pt x="57954" y="0"/>
                      <a:pt x="129445" y="0"/>
                    </a:cubicBezTo>
                    <a:cubicBezTo>
                      <a:pt x="200935" y="0"/>
                      <a:pt x="258890" y="57954"/>
                      <a:pt x="258890" y="1294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52">
                <a:extLst>
                  <a:ext uri="{FF2B5EF4-FFF2-40B4-BE49-F238E27FC236}">
                    <a16:creationId xmlns:a16="http://schemas.microsoft.com/office/drawing/2014/main" id="{2951ECF7-38D4-4A9C-91CE-0DF8B74660C2}"/>
                  </a:ext>
                </a:extLst>
              </p:cNvPr>
              <p:cNvSpPr/>
              <p:nvPr/>
            </p:nvSpPr>
            <p:spPr>
              <a:xfrm>
                <a:off x="6540360" y="3610431"/>
                <a:ext cx="401774" cy="401764"/>
              </a:xfrm>
              <a:custGeom>
                <a:avLst/>
                <a:gdLst>
                  <a:gd name="connsiteX0" fmla="*/ 200882 w 401774"/>
                  <a:gd name="connsiteY0" fmla="*/ 401764 h 401764"/>
                  <a:gd name="connsiteX1" fmla="*/ 0 w 401774"/>
                  <a:gd name="connsiteY1" fmla="*/ 200882 h 401764"/>
                  <a:gd name="connsiteX2" fmla="*/ 200882 w 401774"/>
                  <a:gd name="connsiteY2" fmla="*/ 0 h 401764"/>
                  <a:gd name="connsiteX3" fmla="*/ 401774 w 401774"/>
                  <a:gd name="connsiteY3" fmla="*/ 200882 h 401764"/>
                  <a:gd name="connsiteX4" fmla="*/ 200882 w 401774"/>
                  <a:gd name="connsiteY4" fmla="*/ 401764 h 401764"/>
                  <a:gd name="connsiteX5" fmla="*/ 200882 w 401774"/>
                  <a:gd name="connsiteY5" fmla="*/ 142875 h 401764"/>
                  <a:gd name="connsiteX6" fmla="*/ 142875 w 401774"/>
                  <a:gd name="connsiteY6" fmla="*/ 200882 h 401764"/>
                  <a:gd name="connsiteX7" fmla="*/ 200882 w 401774"/>
                  <a:gd name="connsiteY7" fmla="*/ 258889 h 401764"/>
                  <a:gd name="connsiteX8" fmla="*/ 258899 w 401774"/>
                  <a:gd name="connsiteY8" fmla="*/ 200882 h 401764"/>
                  <a:gd name="connsiteX9" fmla="*/ 200882 w 401774"/>
                  <a:gd name="connsiteY9" fmla="*/ 142875 h 40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1774" h="401764">
                    <a:moveTo>
                      <a:pt x="200882" y="401764"/>
                    </a:moveTo>
                    <a:cubicBezTo>
                      <a:pt x="90116" y="401764"/>
                      <a:pt x="0" y="311648"/>
                      <a:pt x="0" y="200882"/>
                    </a:cubicBezTo>
                    <a:cubicBezTo>
                      <a:pt x="0" y="90116"/>
                      <a:pt x="90116" y="0"/>
                      <a:pt x="200882" y="0"/>
                    </a:cubicBezTo>
                    <a:cubicBezTo>
                      <a:pt x="311658" y="0"/>
                      <a:pt x="401774" y="90116"/>
                      <a:pt x="401774" y="200882"/>
                    </a:cubicBezTo>
                    <a:cubicBezTo>
                      <a:pt x="401774" y="311648"/>
                      <a:pt x="311658" y="401764"/>
                      <a:pt x="200882" y="401764"/>
                    </a:cubicBezTo>
                    <a:close/>
                    <a:moveTo>
                      <a:pt x="200882" y="142875"/>
                    </a:moveTo>
                    <a:cubicBezTo>
                      <a:pt x="168897" y="142875"/>
                      <a:pt x="142875" y="168897"/>
                      <a:pt x="142875" y="200882"/>
                    </a:cubicBezTo>
                    <a:cubicBezTo>
                      <a:pt x="142875" y="232867"/>
                      <a:pt x="168888" y="258889"/>
                      <a:pt x="200882" y="258889"/>
                    </a:cubicBezTo>
                    <a:cubicBezTo>
                      <a:pt x="232877" y="258889"/>
                      <a:pt x="258899" y="232867"/>
                      <a:pt x="258899" y="200882"/>
                    </a:cubicBezTo>
                    <a:cubicBezTo>
                      <a:pt x="258899" y="168897"/>
                      <a:pt x="232877" y="142875"/>
                      <a:pt x="200882" y="14287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aphic 2">
              <a:extLst>
                <a:ext uri="{FF2B5EF4-FFF2-40B4-BE49-F238E27FC236}">
                  <a16:creationId xmlns:a16="http://schemas.microsoft.com/office/drawing/2014/main" id="{330B5879-0004-4D91-BD6D-8B9732407615}"/>
                </a:ext>
              </a:extLst>
            </p:cNvPr>
            <p:cNvGrpSpPr/>
            <p:nvPr/>
          </p:nvGrpSpPr>
          <p:grpSpPr>
            <a:xfrm>
              <a:off x="8083016" y="3773634"/>
              <a:ext cx="477541" cy="477541"/>
              <a:chOff x="7831912" y="3610431"/>
              <a:chExt cx="401764" cy="401764"/>
            </a:xfrm>
            <a:solidFill>
              <a:schemeClr val="accent1"/>
            </a:solidFill>
          </p:grpSpPr>
          <p:sp>
            <p:nvSpPr>
              <p:cNvPr id="40" name="Freeform: Shape 49">
                <a:extLst>
                  <a:ext uri="{FF2B5EF4-FFF2-40B4-BE49-F238E27FC236}">
                    <a16:creationId xmlns:a16="http://schemas.microsoft.com/office/drawing/2014/main" id="{60B4847E-B4D0-4AD1-9D7F-0918BFA2532D}"/>
                  </a:ext>
                </a:extLst>
              </p:cNvPr>
              <p:cNvSpPr/>
              <p:nvPr/>
            </p:nvSpPr>
            <p:spPr>
              <a:xfrm>
                <a:off x="7903349" y="3681869"/>
                <a:ext cx="258889" cy="258889"/>
              </a:xfrm>
              <a:custGeom>
                <a:avLst/>
                <a:gdLst>
                  <a:gd name="connsiteX0" fmla="*/ 258889 w 258889"/>
                  <a:gd name="connsiteY0" fmla="*/ 129445 h 258889"/>
                  <a:gd name="connsiteX1" fmla="*/ 129444 w 258889"/>
                  <a:gd name="connsiteY1" fmla="*/ 258889 h 258889"/>
                  <a:gd name="connsiteX2" fmla="*/ -1 w 258889"/>
                  <a:gd name="connsiteY2" fmla="*/ 129445 h 258889"/>
                  <a:gd name="connsiteX3" fmla="*/ 129444 w 258889"/>
                  <a:gd name="connsiteY3" fmla="*/ 0 h 258889"/>
                  <a:gd name="connsiteX4" fmla="*/ 258889 w 258889"/>
                  <a:gd name="connsiteY4" fmla="*/ 129445 h 258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889" h="258889">
                    <a:moveTo>
                      <a:pt x="258889" y="129445"/>
                    </a:moveTo>
                    <a:cubicBezTo>
                      <a:pt x="258889" y="200935"/>
                      <a:pt x="200935" y="258889"/>
                      <a:pt x="129444" y="258889"/>
                    </a:cubicBezTo>
                    <a:cubicBezTo>
                      <a:pt x="57954" y="258889"/>
                      <a:pt x="-1" y="200935"/>
                      <a:pt x="-1" y="129445"/>
                    </a:cubicBezTo>
                    <a:cubicBezTo>
                      <a:pt x="-1" y="57954"/>
                      <a:pt x="57954" y="0"/>
                      <a:pt x="129444" y="0"/>
                    </a:cubicBezTo>
                    <a:cubicBezTo>
                      <a:pt x="200935" y="0"/>
                      <a:pt x="258889" y="57954"/>
                      <a:pt x="258889" y="1294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50">
                <a:extLst>
                  <a:ext uri="{FF2B5EF4-FFF2-40B4-BE49-F238E27FC236}">
                    <a16:creationId xmlns:a16="http://schemas.microsoft.com/office/drawing/2014/main" id="{7826AA5E-2D7B-48EE-916B-DF349F691A97}"/>
                  </a:ext>
                </a:extLst>
              </p:cNvPr>
              <p:cNvSpPr/>
              <p:nvPr/>
            </p:nvSpPr>
            <p:spPr>
              <a:xfrm>
                <a:off x="7831912" y="3610431"/>
                <a:ext cx="401764" cy="401764"/>
              </a:xfrm>
              <a:custGeom>
                <a:avLst/>
                <a:gdLst>
                  <a:gd name="connsiteX0" fmla="*/ 200883 w 401764"/>
                  <a:gd name="connsiteY0" fmla="*/ 401764 h 401764"/>
                  <a:gd name="connsiteX1" fmla="*/ 0 w 401764"/>
                  <a:gd name="connsiteY1" fmla="*/ 200882 h 401764"/>
                  <a:gd name="connsiteX2" fmla="*/ 200883 w 401764"/>
                  <a:gd name="connsiteY2" fmla="*/ 0 h 401764"/>
                  <a:gd name="connsiteX3" fmla="*/ 401764 w 401764"/>
                  <a:gd name="connsiteY3" fmla="*/ 200882 h 401764"/>
                  <a:gd name="connsiteX4" fmla="*/ 200883 w 401764"/>
                  <a:gd name="connsiteY4" fmla="*/ 401764 h 401764"/>
                  <a:gd name="connsiteX5" fmla="*/ 200883 w 401764"/>
                  <a:gd name="connsiteY5" fmla="*/ 142875 h 401764"/>
                  <a:gd name="connsiteX6" fmla="*/ 142875 w 401764"/>
                  <a:gd name="connsiteY6" fmla="*/ 200882 h 401764"/>
                  <a:gd name="connsiteX7" fmla="*/ 200883 w 401764"/>
                  <a:gd name="connsiteY7" fmla="*/ 258889 h 401764"/>
                  <a:gd name="connsiteX8" fmla="*/ 258889 w 401764"/>
                  <a:gd name="connsiteY8" fmla="*/ 200882 h 401764"/>
                  <a:gd name="connsiteX9" fmla="*/ 200883 w 401764"/>
                  <a:gd name="connsiteY9" fmla="*/ 142875 h 40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1764" h="401764">
                    <a:moveTo>
                      <a:pt x="200883" y="401764"/>
                    </a:moveTo>
                    <a:cubicBezTo>
                      <a:pt x="90116" y="401764"/>
                      <a:pt x="0" y="311648"/>
                      <a:pt x="0" y="200882"/>
                    </a:cubicBezTo>
                    <a:cubicBezTo>
                      <a:pt x="0" y="90116"/>
                      <a:pt x="90116" y="0"/>
                      <a:pt x="200883" y="0"/>
                    </a:cubicBezTo>
                    <a:cubicBezTo>
                      <a:pt x="311648" y="0"/>
                      <a:pt x="401764" y="90116"/>
                      <a:pt x="401764" y="200882"/>
                    </a:cubicBezTo>
                    <a:cubicBezTo>
                      <a:pt x="401764" y="311648"/>
                      <a:pt x="311648" y="401764"/>
                      <a:pt x="200883" y="401764"/>
                    </a:cubicBezTo>
                    <a:close/>
                    <a:moveTo>
                      <a:pt x="200883" y="142875"/>
                    </a:moveTo>
                    <a:cubicBezTo>
                      <a:pt x="168897" y="142875"/>
                      <a:pt x="142875" y="168897"/>
                      <a:pt x="142875" y="200882"/>
                    </a:cubicBezTo>
                    <a:cubicBezTo>
                      <a:pt x="142875" y="232867"/>
                      <a:pt x="168888" y="258889"/>
                      <a:pt x="200883" y="258889"/>
                    </a:cubicBezTo>
                    <a:cubicBezTo>
                      <a:pt x="232877" y="258889"/>
                      <a:pt x="258889" y="232867"/>
                      <a:pt x="258889" y="200882"/>
                    </a:cubicBezTo>
                    <a:cubicBezTo>
                      <a:pt x="258889" y="168897"/>
                      <a:pt x="232877" y="142875"/>
                      <a:pt x="200883" y="14287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D74F58E2-CF28-4A5A-B5E8-B5BDFDB4F961}"/>
                </a:ext>
              </a:extLst>
            </p:cNvPr>
            <p:cNvGrpSpPr/>
            <p:nvPr/>
          </p:nvGrpSpPr>
          <p:grpSpPr>
            <a:xfrm>
              <a:off x="9618156" y="3773634"/>
              <a:ext cx="477551" cy="477541"/>
              <a:chOff x="9123454" y="3610431"/>
              <a:chExt cx="401773" cy="401764"/>
            </a:xfrm>
            <a:solidFill>
              <a:schemeClr val="accent1"/>
            </a:solidFill>
          </p:grpSpPr>
          <p:sp>
            <p:nvSpPr>
              <p:cNvPr id="38" name="Freeform: Shape 47">
                <a:extLst>
                  <a:ext uri="{FF2B5EF4-FFF2-40B4-BE49-F238E27FC236}">
                    <a16:creationId xmlns:a16="http://schemas.microsoft.com/office/drawing/2014/main" id="{E2929CB7-7100-4A58-A19A-D0767E0E939C}"/>
                  </a:ext>
                </a:extLst>
              </p:cNvPr>
              <p:cNvSpPr/>
              <p:nvPr/>
            </p:nvSpPr>
            <p:spPr>
              <a:xfrm>
                <a:off x="9194892" y="3681869"/>
                <a:ext cx="258889" cy="258889"/>
              </a:xfrm>
              <a:custGeom>
                <a:avLst/>
                <a:gdLst>
                  <a:gd name="connsiteX0" fmla="*/ 258890 w 258889"/>
                  <a:gd name="connsiteY0" fmla="*/ 129445 h 258889"/>
                  <a:gd name="connsiteX1" fmla="*/ 129445 w 258889"/>
                  <a:gd name="connsiteY1" fmla="*/ 258889 h 258889"/>
                  <a:gd name="connsiteX2" fmla="*/ 0 w 258889"/>
                  <a:gd name="connsiteY2" fmla="*/ 129445 h 258889"/>
                  <a:gd name="connsiteX3" fmla="*/ 129445 w 258889"/>
                  <a:gd name="connsiteY3" fmla="*/ 0 h 258889"/>
                  <a:gd name="connsiteX4" fmla="*/ 258890 w 258889"/>
                  <a:gd name="connsiteY4" fmla="*/ 129445 h 258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889" h="258889">
                    <a:moveTo>
                      <a:pt x="258890" y="129445"/>
                    </a:moveTo>
                    <a:cubicBezTo>
                      <a:pt x="258890" y="200935"/>
                      <a:pt x="200935" y="258889"/>
                      <a:pt x="129445" y="258889"/>
                    </a:cubicBezTo>
                    <a:cubicBezTo>
                      <a:pt x="57954" y="258889"/>
                      <a:pt x="0" y="200935"/>
                      <a:pt x="0" y="129445"/>
                    </a:cubicBezTo>
                    <a:cubicBezTo>
                      <a:pt x="0" y="57954"/>
                      <a:pt x="57954" y="0"/>
                      <a:pt x="129445" y="0"/>
                    </a:cubicBezTo>
                    <a:cubicBezTo>
                      <a:pt x="200935" y="0"/>
                      <a:pt x="258890" y="57954"/>
                      <a:pt x="258890" y="1294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48">
                <a:extLst>
                  <a:ext uri="{FF2B5EF4-FFF2-40B4-BE49-F238E27FC236}">
                    <a16:creationId xmlns:a16="http://schemas.microsoft.com/office/drawing/2014/main" id="{E06EBEFE-B8AF-43DE-9F96-7D57040702FB}"/>
                  </a:ext>
                </a:extLst>
              </p:cNvPr>
              <p:cNvSpPr/>
              <p:nvPr/>
            </p:nvSpPr>
            <p:spPr>
              <a:xfrm>
                <a:off x="9123454" y="3610431"/>
                <a:ext cx="401773" cy="401764"/>
              </a:xfrm>
              <a:custGeom>
                <a:avLst/>
                <a:gdLst>
                  <a:gd name="connsiteX0" fmla="*/ 200882 w 401773"/>
                  <a:gd name="connsiteY0" fmla="*/ 401764 h 401764"/>
                  <a:gd name="connsiteX1" fmla="*/ 0 w 401773"/>
                  <a:gd name="connsiteY1" fmla="*/ 200882 h 401764"/>
                  <a:gd name="connsiteX2" fmla="*/ 200882 w 401773"/>
                  <a:gd name="connsiteY2" fmla="*/ 0 h 401764"/>
                  <a:gd name="connsiteX3" fmla="*/ 401774 w 401773"/>
                  <a:gd name="connsiteY3" fmla="*/ 200882 h 401764"/>
                  <a:gd name="connsiteX4" fmla="*/ 200882 w 401773"/>
                  <a:gd name="connsiteY4" fmla="*/ 401764 h 401764"/>
                  <a:gd name="connsiteX5" fmla="*/ 200882 w 401773"/>
                  <a:gd name="connsiteY5" fmla="*/ 142875 h 401764"/>
                  <a:gd name="connsiteX6" fmla="*/ 142875 w 401773"/>
                  <a:gd name="connsiteY6" fmla="*/ 200882 h 401764"/>
                  <a:gd name="connsiteX7" fmla="*/ 200882 w 401773"/>
                  <a:gd name="connsiteY7" fmla="*/ 258889 h 401764"/>
                  <a:gd name="connsiteX8" fmla="*/ 258899 w 401773"/>
                  <a:gd name="connsiteY8" fmla="*/ 200882 h 401764"/>
                  <a:gd name="connsiteX9" fmla="*/ 200882 w 401773"/>
                  <a:gd name="connsiteY9" fmla="*/ 142875 h 40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1773" h="401764">
                    <a:moveTo>
                      <a:pt x="200882" y="401764"/>
                    </a:moveTo>
                    <a:cubicBezTo>
                      <a:pt x="90116" y="401764"/>
                      <a:pt x="0" y="311648"/>
                      <a:pt x="0" y="200882"/>
                    </a:cubicBezTo>
                    <a:cubicBezTo>
                      <a:pt x="0" y="90116"/>
                      <a:pt x="90116" y="0"/>
                      <a:pt x="200882" y="0"/>
                    </a:cubicBezTo>
                    <a:cubicBezTo>
                      <a:pt x="311658" y="0"/>
                      <a:pt x="401774" y="90116"/>
                      <a:pt x="401774" y="200882"/>
                    </a:cubicBezTo>
                    <a:cubicBezTo>
                      <a:pt x="401774" y="311648"/>
                      <a:pt x="311658" y="401764"/>
                      <a:pt x="200882" y="401764"/>
                    </a:cubicBezTo>
                    <a:close/>
                    <a:moveTo>
                      <a:pt x="200882" y="142875"/>
                    </a:moveTo>
                    <a:cubicBezTo>
                      <a:pt x="168897" y="142875"/>
                      <a:pt x="142875" y="168897"/>
                      <a:pt x="142875" y="200882"/>
                    </a:cubicBezTo>
                    <a:cubicBezTo>
                      <a:pt x="142875" y="232867"/>
                      <a:pt x="168887" y="258889"/>
                      <a:pt x="200882" y="258889"/>
                    </a:cubicBezTo>
                    <a:cubicBezTo>
                      <a:pt x="232876" y="258889"/>
                      <a:pt x="258899" y="232867"/>
                      <a:pt x="258899" y="200882"/>
                    </a:cubicBezTo>
                    <a:cubicBezTo>
                      <a:pt x="258899" y="168897"/>
                      <a:pt x="232867" y="142875"/>
                      <a:pt x="200882" y="14287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Freeform: Shape 12">
              <a:extLst>
                <a:ext uri="{FF2B5EF4-FFF2-40B4-BE49-F238E27FC236}">
                  <a16:creationId xmlns:a16="http://schemas.microsoft.com/office/drawing/2014/main" id="{1696F38A-65A7-4B97-9E19-3C7B5DC51CCB}"/>
                </a:ext>
              </a:extLst>
            </p:cNvPr>
            <p:cNvSpPr/>
            <p:nvPr/>
          </p:nvSpPr>
          <p:spPr>
            <a:xfrm>
              <a:off x="2436414" y="3021410"/>
              <a:ext cx="1024731" cy="1024731"/>
            </a:xfrm>
            <a:custGeom>
              <a:avLst/>
              <a:gdLst>
                <a:gd name="connsiteX0" fmla="*/ 862127 w 862126"/>
                <a:gd name="connsiteY0" fmla="*/ 431063 h 862126"/>
                <a:gd name="connsiteX1" fmla="*/ 431063 w 862126"/>
                <a:gd name="connsiteY1" fmla="*/ 862127 h 862126"/>
                <a:gd name="connsiteX2" fmla="*/ 0 w 862126"/>
                <a:gd name="connsiteY2" fmla="*/ 431063 h 862126"/>
                <a:gd name="connsiteX3" fmla="*/ 431063 w 862126"/>
                <a:gd name="connsiteY3" fmla="*/ 0 h 862126"/>
                <a:gd name="connsiteX4" fmla="*/ 862127 w 862126"/>
                <a:gd name="connsiteY4" fmla="*/ 431063 h 86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126" h="862126">
                  <a:moveTo>
                    <a:pt x="862127" y="431063"/>
                  </a:moveTo>
                  <a:cubicBezTo>
                    <a:pt x="862127" y="669133"/>
                    <a:pt x="669133" y="862127"/>
                    <a:pt x="431063" y="862127"/>
                  </a:cubicBezTo>
                  <a:cubicBezTo>
                    <a:pt x="192994" y="862127"/>
                    <a:pt x="0" y="669133"/>
                    <a:pt x="0" y="431063"/>
                  </a:cubicBezTo>
                  <a:cubicBezTo>
                    <a:pt x="0" y="192994"/>
                    <a:pt x="192994" y="0"/>
                    <a:pt x="431063" y="0"/>
                  </a:cubicBezTo>
                  <a:cubicBezTo>
                    <a:pt x="669133" y="0"/>
                    <a:pt x="862127" y="192994"/>
                    <a:pt x="862127" y="43106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4">
              <a:extLst>
                <a:ext uri="{FF2B5EF4-FFF2-40B4-BE49-F238E27FC236}">
                  <a16:creationId xmlns:a16="http://schemas.microsoft.com/office/drawing/2014/main" id="{7F3290FF-49E9-479E-A7C8-A067525A71F0}"/>
                </a:ext>
              </a:extLst>
            </p:cNvPr>
            <p:cNvSpPr/>
            <p:nvPr/>
          </p:nvSpPr>
          <p:spPr>
            <a:xfrm>
              <a:off x="2931798" y="3533777"/>
              <a:ext cx="33965" cy="1498401"/>
            </a:xfrm>
            <a:custGeom>
              <a:avLst/>
              <a:gdLst>
                <a:gd name="connsiteX0" fmla="*/ 0 w 28575"/>
                <a:gd name="connsiteY0" fmla="*/ 0 h 1260633"/>
                <a:gd name="connsiteX1" fmla="*/ 28575 w 28575"/>
                <a:gd name="connsiteY1" fmla="*/ 0 h 1260633"/>
                <a:gd name="connsiteX2" fmla="*/ 28575 w 28575"/>
                <a:gd name="connsiteY2" fmla="*/ 1260634 h 1260633"/>
                <a:gd name="connsiteX3" fmla="*/ 0 w 28575"/>
                <a:gd name="connsiteY3" fmla="*/ 1260634 h 126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260633">
                  <a:moveTo>
                    <a:pt x="0" y="0"/>
                  </a:moveTo>
                  <a:lnTo>
                    <a:pt x="28575" y="0"/>
                  </a:lnTo>
                  <a:lnTo>
                    <a:pt x="28575" y="1260634"/>
                  </a:lnTo>
                  <a:lnTo>
                    <a:pt x="0" y="1260634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99F215C1-E560-4F1F-81DC-3116FA6DF6BD}"/>
                </a:ext>
              </a:extLst>
            </p:cNvPr>
            <p:cNvSpPr/>
            <p:nvPr/>
          </p:nvSpPr>
          <p:spPr>
            <a:xfrm>
              <a:off x="3985784" y="3978667"/>
              <a:ext cx="1024731" cy="1024731"/>
            </a:xfrm>
            <a:custGeom>
              <a:avLst/>
              <a:gdLst>
                <a:gd name="connsiteX0" fmla="*/ 862127 w 862126"/>
                <a:gd name="connsiteY0" fmla="*/ 431063 h 862126"/>
                <a:gd name="connsiteX1" fmla="*/ 431063 w 862126"/>
                <a:gd name="connsiteY1" fmla="*/ 862127 h 862126"/>
                <a:gd name="connsiteX2" fmla="*/ 0 w 862126"/>
                <a:gd name="connsiteY2" fmla="*/ 431063 h 862126"/>
                <a:gd name="connsiteX3" fmla="*/ 431063 w 862126"/>
                <a:gd name="connsiteY3" fmla="*/ 0 h 862126"/>
                <a:gd name="connsiteX4" fmla="*/ 862127 w 862126"/>
                <a:gd name="connsiteY4" fmla="*/ 431063 h 86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126" h="862126">
                  <a:moveTo>
                    <a:pt x="862127" y="431063"/>
                  </a:moveTo>
                  <a:cubicBezTo>
                    <a:pt x="862127" y="669133"/>
                    <a:pt x="669133" y="862127"/>
                    <a:pt x="431063" y="862127"/>
                  </a:cubicBezTo>
                  <a:cubicBezTo>
                    <a:pt x="192994" y="862127"/>
                    <a:pt x="0" y="669133"/>
                    <a:pt x="0" y="431063"/>
                  </a:cubicBezTo>
                  <a:cubicBezTo>
                    <a:pt x="0" y="192994"/>
                    <a:pt x="192994" y="0"/>
                    <a:pt x="431063" y="0"/>
                  </a:cubicBezTo>
                  <a:cubicBezTo>
                    <a:pt x="669133" y="0"/>
                    <a:pt x="862127" y="192994"/>
                    <a:pt x="862127" y="43106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E2D2FEE3-718E-4E03-BA4A-5F07F3A39384}"/>
                </a:ext>
              </a:extLst>
            </p:cNvPr>
            <p:cNvSpPr/>
            <p:nvPr/>
          </p:nvSpPr>
          <p:spPr>
            <a:xfrm>
              <a:off x="4481168" y="2992631"/>
              <a:ext cx="33965" cy="1498401"/>
            </a:xfrm>
            <a:custGeom>
              <a:avLst/>
              <a:gdLst>
                <a:gd name="connsiteX0" fmla="*/ 0 w 28575"/>
                <a:gd name="connsiteY0" fmla="*/ 0 h 1260633"/>
                <a:gd name="connsiteX1" fmla="*/ 28575 w 28575"/>
                <a:gd name="connsiteY1" fmla="*/ 0 h 1260633"/>
                <a:gd name="connsiteX2" fmla="*/ 28575 w 28575"/>
                <a:gd name="connsiteY2" fmla="*/ 1260634 h 1260633"/>
                <a:gd name="connsiteX3" fmla="*/ 0 w 28575"/>
                <a:gd name="connsiteY3" fmla="*/ 1260634 h 126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260633">
                  <a:moveTo>
                    <a:pt x="0" y="0"/>
                  </a:moveTo>
                  <a:lnTo>
                    <a:pt x="28575" y="0"/>
                  </a:lnTo>
                  <a:lnTo>
                    <a:pt x="28575" y="1260634"/>
                  </a:lnTo>
                  <a:lnTo>
                    <a:pt x="0" y="1260634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id="{7CB716A7-3B13-4DC7-9072-56D7852098E2}"/>
                </a:ext>
              </a:extLst>
            </p:cNvPr>
            <p:cNvSpPr/>
            <p:nvPr/>
          </p:nvSpPr>
          <p:spPr>
            <a:xfrm>
              <a:off x="7041845" y="3978667"/>
              <a:ext cx="1024731" cy="1024731"/>
            </a:xfrm>
            <a:custGeom>
              <a:avLst/>
              <a:gdLst>
                <a:gd name="connsiteX0" fmla="*/ 862127 w 862126"/>
                <a:gd name="connsiteY0" fmla="*/ 431063 h 862126"/>
                <a:gd name="connsiteX1" fmla="*/ 431064 w 862126"/>
                <a:gd name="connsiteY1" fmla="*/ 862127 h 862126"/>
                <a:gd name="connsiteX2" fmla="*/ 0 w 862126"/>
                <a:gd name="connsiteY2" fmla="*/ 431063 h 862126"/>
                <a:gd name="connsiteX3" fmla="*/ 431064 w 862126"/>
                <a:gd name="connsiteY3" fmla="*/ 0 h 862126"/>
                <a:gd name="connsiteX4" fmla="*/ 862127 w 862126"/>
                <a:gd name="connsiteY4" fmla="*/ 431063 h 86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126" h="862126">
                  <a:moveTo>
                    <a:pt x="862127" y="431063"/>
                  </a:moveTo>
                  <a:cubicBezTo>
                    <a:pt x="862127" y="669133"/>
                    <a:pt x="669134" y="862127"/>
                    <a:pt x="431064" y="862127"/>
                  </a:cubicBezTo>
                  <a:cubicBezTo>
                    <a:pt x="192994" y="862127"/>
                    <a:pt x="0" y="669133"/>
                    <a:pt x="0" y="431063"/>
                  </a:cubicBezTo>
                  <a:cubicBezTo>
                    <a:pt x="0" y="192994"/>
                    <a:pt x="192994" y="0"/>
                    <a:pt x="431064" y="0"/>
                  </a:cubicBezTo>
                  <a:cubicBezTo>
                    <a:pt x="669134" y="0"/>
                    <a:pt x="862127" y="192994"/>
                    <a:pt x="862127" y="43106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0">
              <a:extLst>
                <a:ext uri="{FF2B5EF4-FFF2-40B4-BE49-F238E27FC236}">
                  <a16:creationId xmlns:a16="http://schemas.microsoft.com/office/drawing/2014/main" id="{8B6E3D80-38A6-4FD4-924F-72B741D47095}"/>
                </a:ext>
              </a:extLst>
            </p:cNvPr>
            <p:cNvSpPr/>
            <p:nvPr/>
          </p:nvSpPr>
          <p:spPr>
            <a:xfrm>
              <a:off x="7537229" y="2992631"/>
              <a:ext cx="33965" cy="1498401"/>
            </a:xfrm>
            <a:custGeom>
              <a:avLst/>
              <a:gdLst>
                <a:gd name="connsiteX0" fmla="*/ 0 w 28575"/>
                <a:gd name="connsiteY0" fmla="*/ 0 h 1260633"/>
                <a:gd name="connsiteX1" fmla="*/ 28575 w 28575"/>
                <a:gd name="connsiteY1" fmla="*/ 0 h 1260633"/>
                <a:gd name="connsiteX2" fmla="*/ 28575 w 28575"/>
                <a:gd name="connsiteY2" fmla="*/ 1260634 h 1260633"/>
                <a:gd name="connsiteX3" fmla="*/ 0 w 28575"/>
                <a:gd name="connsiteY3" fmla="*/ 1260634 h 126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260633">
                  <a:moveTo>
                    <a:pt x="0" y="0"/>
                  </a:moveTo>
                  <a:lnTo>
                    <a:pt x="28575" y="0"/>
                  </a:lnTo>
                  <a:lnTo>
                    <a:pt x="28575" y="1260634"/>
                  </a:lnTo>
                  <a:lnTo>
                    <a:pt x="0" y="1260634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1">
              <a:extLst>
                <a:ext uri="{FF2B5EF4-FFF2-40B4-BE49-F238E27FC236}">
                  <a16:creationId xmlns:a16="http://schemas.microsoft.com/office/drawing/2014/main" id="{EB26BC6F-3EDD-4AAC-9B22-A1FF9611DB92}"/>
                </a:ext>
              </a:extLst>
            </p:cNvPr>
            <p:cNvSpPr/>
            <p:nvPr/>
          </p:nvSpPr>
          <p:spPr>
            <a:xfrm>
              <a:off x="5506705" y="3021410"/>
              <a:ext cx="1024731" cy="1024731"/>
            </a:xfrm>
            <a:custGeom>
              <a:avLst/>
              <a:gdLst>
                <a:gd name="connsiteX0" fmla="*/ 862127 w 862126"/>
                <a:gd name="connsiteY0" fmla="*/ 431063 h 862126"/>
                <a:gd name="connsiteX1" fmla="*/ 431063 w 862126"/>
                <a:gd name="connsiteY1" fmla="*/ 862127 h 862126"/>
                <a:gd name="connsiteX2" fmla="*/ 0 w 862126"/>
                <a:gd name="connsiteY2" fmla="*/ 431063 h 862126"/>
                <a:gd name="connsiteX3" fmla="*/ 431063 w 862126"/>
                <a:gd name="connsiteY3" fmla="*/ 0 h 862126"/>
                <a:gd name="connsiteX4" fmla="*/ 862127 w 862126"/>
                <a:gd name="connsiteY4" fmla="*/ 431063 h 86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126" h="862126">
                  <a:moveTo>
                    <a:pt x="862127" y="431063"/>
                  </a:moveTo>
                  <a:cubicBezTo>
                    <a:pt x="862127" y="669133"/>
                    <a:pt x="669133" y="862127"/>
                    <a:pt x="431063" y="862127"/>
                  </a:cubicBezTo>
                  <a:cubicBezTo>
                    <a:pt x="192993" y="862127"/>
                    <a:pt x="0" y="669133"/>
                    <a:pt x="0" y="431063"/>
                  </a:cubicBezTo>
                  <a:cubicBezTo>
                    <a:pt x="0" y="192994"/>
                    <a:pt x="192993" y="0"/>
                    <a:pt x="431063" y="0"/>
                  </a:cubicBezTo>
                  <a:cubicBezTo>
                    <a:pt x="669133" y="0"/>
                    <a:pt x="862127" y="192994"/>
                    <a:pt x="862127" y="43106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3">
              <a:extLst>
                <a:ext uri="{FF2B5EF4-FFF2-40B4-BE49-F238E27FC236}">
                  <a16:creationId xmlns:a16="http://schemas.microsoft.com/office/drawing/2014/main" id="{52C78386-BAB9-410D-B048-D53E6D176BD3}"/>
                </a:ext>
              </a:extLst>
            </p:cNvPr>
            <p:cNvSpPr/>
            <p:nvPr/>
          </p:nvSpPr>
          <p:spPr>
            <a:xfrm>
              <a:off x="6002089" y="3533777"/>
              <a:ext cx="33965" cy="1498401"/>
            </a:xfrm>
            <a:custGeom>
              <a:avLst/>
              <a:gdLst>
                <a:gd name="connsiteX0" fmla="*/ 0 w 28575"/>
                <a:gd name="connsiteY0" fmla="*/ 0 h 1260633"/>
                <a:gd name="connsiteX1" fmla="*/ 28575 w 28575"/>
                <a:gd name="connsiteY1" fmla="*/ 0 h 1260633"/>
                <a:gd name="connsiteX2" fmla="*/ 28575 w 28575"/>
                <a:gd name="connsiteY2" fmla="*/ 1260634 h 1260633"/>
                <a:gd name="connsiteX3" fmla="*/ 0 w 28575"/>
                <a:gd name="connsiteY3" fmla="*/ 1260634 h 126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260633">
                  <a:moveTo>
                    <a:pt x="0" y="0"/>
                  </a:moveTo>
                  <a:lnTo>
                    <a:pt x="28575" y="0"/>
                  </a:lnTo>
                  <a:lnTo>
                    <a:pt x="28575" y="1260634"/>
                  </a:lnTo>
                  <a:lnTo>
                    <a:pt x="0" y="1260634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4">
              <a:extLst>
                <a:ext uri="{FF2B5EF4-FFF2-40B4-BE49-F238E27FC236}">
                  <a16:creationId xmlns:a16="http://schemas.microsoft.com/office/drawing/2014/main" id="{8C577E86-E1B9-47D6-BB75-5E7088F05CC6}"/>
                </a:ext>
              </a:extLst>
            </p:cNvPr>
            <p:cNvSpPr/>
            <p:nvPr/>
          </p:nvSpPr>
          <p:spPr>
            <a:xfrm>
              <a:off x="8576997" y="3021410"/>
              <a:ext cx="1024731" cy="1024731"/>
            </a:xfrm>
            <a:custGeom>
              <a:avLst/>
              <a:gdLst>
                <a:gd name="connsiteX0" fmla="*/ 862127 w 862126"/>
                <a:gd name="connsiteY0" fmla="*/ 431063 h 862126"/>
                <a:gd name="connsiteX1" fmla="*/ 431064 w 862126"/>
                <a:gd name="connsiteY1" fmla="*/ 862127 h 862126"/>
                <a:gd name="connsiteX2" fmla="*/ 1 w 862126"/>
                <a:gd name="connsiteY2" fmla="*/ 431063 h 862126"/>
                <a:gd name="connsiteX3" fmla="*/ 431064 w 862126"/>
                <a:gd name="connsiteY3" fmla="*/ 0 h 862126"/>
                <a:gd name="connsiteX4" fmla="*/ 862127 w 862126"/>
                <a:gd name="connsiteY4" fmla="*/ 431063 h 86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126" h="862126">
                  <a:moveTo>
                    <a:pt x="862127" y="431063"/>
                  </a:moveTo>
                  <a:cubicBezTo>
                    <a:pt x="862127" y="669133"/>
                    <a:pt x="669134" y="862127"/>
                    <a:pt x="431064" y="862127"/>
                  </a:cubicBezTo>
                  <a:cubicBezTo>
                    <a:pt x="192994" y="862127"/>
                    <a:pt x="1" y="669133"/>
                    <a:pt x="1" y="431063"/>
                  </a:cubicBezTo>
                  <a:cubicBezTo>
                    <a:pt x="1" y="192994"/>
                    <a:pt x="192994" y="0"/>
                    <a:pt x="431064" y="0"/>
                  </a:cubicBezTo>
                  <a:cubicBezTo>
                    <a:pt x="669134" y="0"/>
                    <a:pt x="862127" y="192994"/>
                    <a:pt x="862127" y="43106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id="{CF462D39-3170-4D88-BE52-16D4FF1A253A}"/>
                </a:ext>
              </a:extLst>
            </p:cNvPr>
            <p:cNvSpPr/>
            <p:nvPr/>
          </p:nvSpPr>
          <p:spPr>
            <a:xfrm>
              <a:off x="9072379" y="3533777"/>
              <a:ext cx="33965" cy="1498401"/>
            </a:xfrm>
            <a:custGeom>
              <a:avLst/>
              <a:gdLst>
                <a:gd name="connsiteX0" fmla="*/ 0 w 28575"/>
                <a:gd name="connsiteY0" fmla="*/ 0 h 1260633"/>
                <a:gd name="connsiteX1" fmla="*/ 28575 w 28575"/>
                <a:gd name="connsiteY1" fmla="*/ 0 h 1260633"/>
                <a:gd name="connsiteX2" fmla="*/ 28575 w 28575"/>
                <a:gd name="connsiteY2" fmla="*/ 1260634 h 1260633"/>
                <a:gd name="connsiteX3" fmla="*/ 0 w 28575"/>
                <a:gd name="connsiteY3" fmla="*/ 1260634 h 126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260633">
                  <a:moveTo>
                    <a:pt x="0" y="0"/>
                  </a:moveTo>
                  <a:lnTo>
                    <a:pt x="28575" y="0"/>
                  </a:lnTo>
                  <a:lnTo>
                    <a:pt x="28575" y="1260634"/>
                  </a:lnTo>
                  <a:lnTo>
                    <a:pt x="0" y="1260634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Kotak Teks 3">
              <a:extLst>
                <a:ext uri="{FF2B5EF4-FFF2-40B4-BE49-F238E27FC236}">
                  <a16:creationId xmlns:a16="http://schemas.microsoft.com/office/drawing/2014/main" id="{29134196-96DC-44A9-BBE8-843132BD7C53}"/>
                </a:ext>
              </a:extLst>
            </p:cNvPr>
            <p:cNvSpPr txBox="1"/>
            <p:nvPr/>
          </p:nvSpPr>
          <p:spPr>
            <a:xfrm>
              <a:off x="2643273" y="3302942"/>
              <a:ext cx="617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100" dirty="0">
                  <a:solidFill>
                    <a:srgbClr val="323232"/>
                  </a:solidFill>
                  <a:latin typeface="+mj-lt"/>
                  <a:ea typeface="Roboto" panose="02000000000000000000" pitchFamily="2" charset="0"/>
                  <a:cs typeface="Poppins SemiBold" pitchFamily="2" charset="77"/>
                </a:rPr>
                <a:t>01</a:t>
              </a:r>
              <a:endParaRPr lang="en-ID" sz="2400" b="1" spc="100" dirty="0">
                <a:solidFill>
                  <a:srgbClr val="323232"/>
                </a:solidFill>
                <a:latin typeface="+mj-lt"/>
                <a:ea typeface="Roboto" panose="02000000000000000000" pitchFamily="2" charset="0"/>
                <a:cs typeface="Poppins SemiBold" pitchFamily="2" charset="77"/>
              </a:endParaRPr>
            </a:p>
          </p:txBody>
        </p:sp>
        <p:sp>
          <p:nvSpPr>
            <p:cNvPr id="34" name="Kotak Teks 3">
              <a:extLst>
                <a:ext uri="{FF2B5EF4-FFF2-40B4-BE49-F238E27FC236}">
                  <a16:creationId xmlns:a16="http://schemas.microsoft.com/office/drawing/2014/main" id="{AD73FC85-80CB-4719-A613-32E0DDF0EE29}"/>
                </a:ext>
              </a:extLst>
            </p:cNvPr>
            <p:cNvSpPr txBox="1"/>
            <p:nvPr/>
          </p:nvSpPr>
          <p:spPr>
            <a:xfrm>
              <a:off x="4162805" y="4260200"/>
              <a:ext cx="670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100">
                  <a:solidFill>
                    <a:schemeClr val="bg1"/>
                  </a:solidFill>
                  <a:latin typeface="+mj-lt"/>
                  <a:ea typeface="Roboto" panose="02000000000000000000" pitchFamily="2" charset="0"/>
                  <a:cs typeface="Poppins SemiBold" pitchFamily="2" charset="77"/>
                </a:rPr>
                <a:t>02</a:t>
              </a:r>
              <a:endParaRPr lang="en-ID" sz="2400" b="1" spc="1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Poppins SemiBold" pitchFamily="2" charset="77"/>
              </a:endParaRPr>
            </a:p>
          </p:txBody>
        </p:sp>
        <p:sp>
          <p:nvSpPr>
            <p:cNvPr id="35" name="Kotak Teks 3">
              <a:extLst>
                <a:ext uri="{FF2B5EF4-FFF2-40B4-BE49-F238E27FC236}">
                  <a16:creationId xmlns:a16="http://schemas.microsoft.com/office/drawing/2014/main" id="{3B23EE70-1E95-4C09-A4CD-FA196D1A114B}"/>
                </a:ext>
              </a:extLst>
            </p:cNvPr>
            <p:cNvSpPr txBox="1"/>
            <p:nvPr/>
          </p:nvSpPr>
          <p:spPr>
            <a:xfrm>
              <a:off x="5695459" y="3302942"/>
              <a:ext cx="670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100">
                  <a:solidFill>
                    <a:srgbClr val="323232"/>
                  </a:solidFill>
                  <a:latin typeface="+mj-lt"/>
                  <a:ea typeface="Roboto" panose="02000000000000000000" pitchFamily="2" charset="0"/>
                  <a:cs typeface="Poppins SemiBold" pitchFamily="2" charset="77"/>
                </a:rPr>
                <a:t>03</a:t>
              </a:r>
              <a:endParaRPr lang="en-ID" sz="2400" b="1" spc="100" dirty="0">
                <a:solidFill>
                  <a:srgbClr val="323232"/>
                </a:solidFill>
                <a:latin typeface="+mj-lt"/>
                <a:ea typeface="Roboto" panose="02000000000000000000" pitchFamily="2" charset="0"/>
                <a:cs typeface="Poppins SemiBold" pitchFamily="2" charset="77"/>
              </a:endParaRPr>
            </a:p>
          </p:txBody>
        </p:sp>
        <p:sp>
          <p:nvSpPr>
            <p:cNvPr id="36" name="Kotak Teks 3">
              <a:extLst>
                <a:ext uri="{FF2B5EF4-FFF2-40B4-BE49-F238E27FC236}">
                  <a16:creationId xmlns:a16="http://schemas.microsoft.com/office/drawing/2014/main" id="{EDD038B4-C256-47E7-AED2-36F38F818F6D}"/>
                </a:ext>
              </a:extLst>
            </p:cNvPr>
            <p:cNvSpPr txBox="1"/>
            <p:nvPr/>
          </p:nvSpPr>
          <p:spPr>
            <a:xfrm>
              <a:off x="7218866" y="4260200"/>
              <a:ext cx="670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100">
                  <a:solidFill>
                    <a:schemeClr val="bg1"/>
                  </a:solidFill>
                  <a:latin typeface="+mj-lt"/>
                  <a:ea typeface="Roboto" panose="02000000000000000000" pitchFamily="2" charset="0"/>
                  <a:cs typeface="Poppins SemiBold" pitchFamily="2" charset="77"/>
                </a:rPr>
                <a:t>04</a:t>
              </a:r>
              <a:endParaRPr lang="en-ID" sz="2400" b="1" spc="1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Poppins SemiBold" pitchFamily="2" charset="77"/>
              </a:endParaRPr>
            </a:p>
          </p:txBody>
        </p:sp>
        <p:sp>
          <p:nvSpPr>
            <p:cNvPr id="37" name="Kotak Teks 3">
              <a:extLst>
                <a:ext uri="{FF2B5EF4-FFF2-40B4-BE49-F238E27FC236}">
                  <a16:creationId xmlns:a16="http://schemas.microsoft.com/office/drawing/2014/main" id="{D4DCDC92-550A-4A51-820C-CC2F4F9F58D0}"/>
                </a:ext>
              </a:extLst>
            </p:cNvPr>
            <p:cNvSpPr txBox="1"/>
            <p:nvPr/>
          </p:nvSpPr>
          <p:spPr>
            <a:xfrm>
              <a:off x="8754018" y="3302943"/>
              <a:ext cx="670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100" dirty="0">
                  <a:solidFill>
                    <a:srgbClr val="323232"/>
                  </a:solidFill>
                  <a:latin typeface="+mj-lt"/>
                  <a:ea typeface="Roboto" panose="02000000000000000000" pitchFamily="2" charset="0"/>
                  <a:cs typeface="Poppins SemiBold" pitchFamily="2" charset="77"/>
                </a:rPr>
                <a:t>05</a:t>
              </a:r>
              <a:endParaRPr lang="en-ID" sz="2400" b="1" spc="100" dirty="0">
                <a:solidFill>
                  <a:srgbClr val="323232"/>
                </a:solidFill>
                <a:latin typeface="+mj-lt"/>
                <a:ea typeface="Roboto" panose="02000000000000000000" pitchFamily="2" charset="0"/>
                <a:cs typeface="Poppins SemiBold" pitchFamily="2" charset="77"/>
              </a:endParaRPr>
            </a:p>
          </p:txBody>
        </p:sp>
      </p:grpSp>
      <p:sp>
        <p:nvSpPr>
          <p:cNvPr id="48" name="TextBox 10">
            <a:extLst>
              <a:ext uri="{FF2B5EF4-FFF2-40B4-BE49-F238E27FC236}">
                <a16:creationId xmlns:a16="http://schemas.microsoft.com/office/drawing/2014/main" id="{25401A7F-EB58-4D65-BE28-BDAC862C3CB8}"/>
              </a:ext>
            </a:extLst>
          </p:cNvPr>
          <p:cNvSpPr txBox="1"/>
          <p:nvPr/>
        </p:nvSpPr>
        <p:spPr>
          <a:xfrm>
            <a:off x="2733451" y="1283288"/>
            <a:ext cx="30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Lorem ipsum dolor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amete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conse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cestuer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maecenas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voretito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congue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nesan</a:t>
            </a:r>
            <a:endParaRPr lang="en-US" sz="160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50" name="TextBox 10">
            <a:extLst>
              <a:ext uri="{FF2B5EF4-FFF2-40B4-BE49-F238E27FC236}">
                <a16:creationId xmlns:a16="http://schemas.microsoft.com/office/drawing/2014/main" id="{0A6B17CD-F2E3-4A13-B023-9DBF7E4481DA}"/>
              </a:ext>
            </a:extLst>
          </p:cNvPr>
          <p:cNvSpPr txBox="1"/>
          <p:nvPr/>
        </p:nvSpPr>
        <p:spPr>
          <a:xfrm>
            <a:off x="5718176" y="1259203"/>
            <a:ext cx="30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Lorem ipsum dolor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amete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conse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cestuer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maecenas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voretito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congue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nesan</a:t>
            </a:r>
            <a:endParaRPr lang="en-US" sz="160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51" name="TextBox 10">
            <a:extLst>
              <a:ext uri="{FF2B5EF4-FFF2-40B4-BE49-F238E27FC236}">
                <a16:creationId xmlns:a16="http://schemas.microsoft.com/office/drawing/2014/main" id="{D999563D-E152-46F8-B7A0-33FD7254BC91}"/>
              </a:ext>
            </a:extLst>
          </p:cNvPr>
          <p:cNvSpPr txBox="1"/>
          <p:nvPr/>
        </p:nvSpPr>
        <p:spPr>
          <a:xfrm>
            <a:off x="1201607" y="5134368"/>
            <a:ext cx="30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Lorem ipsum dolor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amete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conse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cestuer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maecenas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voretito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congue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nesan</a:t>
            </a:r>
            <a:endParaRPr lang="en-US" sz="160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52" name="TextBox 10">
            <a:extLst>
              <a:ext uri="{FF2B5EF4-FFF2-40B4-BE49-F238E27FC236}">
                <a16:creationId xmlns:a16="http://schemas.microsoft.com/office/drawing/2014/main" id="{D11373D2-0591-4BE1-A498-9681646CC6E1}"/>
              </a:ext>
            </a:extLst>
          </p:cNvPr>
          <p:cNvSpPr txBox="1"/>
          <p:nvPr/>
        </p:nvSpPr>
        <p:spPr>
          <a:xfrm>
            <a:off x="4186332" y="5134368"/>
            <a:ext cx="30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Lorem ipsum dolor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amete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conse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cestuer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maecenas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voretito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congue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nesan</a:t>
            </a:r>
            <a:endParaRPr lang="en-US" sz="160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53" name="TextBox 10">
            <a:extLst>
              <a:ext uri="{FF2B5EF4-FFF2-40B4-BE49-F238E27FC236}">
                <a16:creationId xmlns:a16="http://schemas.microsoft.com/office/drawing/2014/main" id="{9EE8EAC9-5DEE-4318-B77E-16D2E3352BF5}"/>
              </a:ext>
            </a:extLst>
          </p:cNvPr>
          <p:cNvSpPr txBox="1"/>
          <p:nvPr/>
        </p:nvSpPr>
        <p:spPr>
          <a:xfrm>
            <a:off x="7327757" y="5134368"/>
            <a:ext cx="30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Lorem ipsum dolor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amete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conse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cestuer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maecenas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voretito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congue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nesan</a:t>
            </a:r>
            <a:endParaRPr lang="en-US" sz="160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66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6">
            <a:extLst>
              <a:ext uri="{FF2B5EF4-FFF2-40B4-BE49-F238E27FC236}">
                <a16:creationId xmlns:a16="http://schemas.microsoft.com/office/drawing/2014/main" id="{98C102A6-45DF-4FD2-BF96-AD15C1D06BAA}"/>
              </a:ext>
            </a:extLst>
          </p:cNvPr>
          <p:cNvSpPr txBox="1"/>
          <p:nvPr/>
        </p:nvSpPr>
        <p:spPr>
          <a:xfrm>
            <a:off x="7267014" y="1575650"/>
            <a:ext cx="238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>
                <a:solidFill>
                  <a:srgbClr val="323232"/>
                </a:solidFill>
                <a:cs typeface="Poppins SemiBold" panose="00000700000000000000" pitchFamily="2" charset="0"/>
              </a:rPr>
              <a:t>INFOGRAPHIC 1</a:t>
            </a:r>
          </a:p>
        </p:txBody>
      </p:sp>
      <p:sp>
        <p:nvSpPr>
          <p:cNvPr id="5" name="TextBox 57">
            <a:extLst>
              <a:ext uri="{FF2B5EF4-FFF2-40B4-BE49-F238E27FC236}">
                <a16:creationId xmlns:a16="http://schemas.microsoft.com/office/drawing/2014/main" id="{8CF341FC-DCE7-4625-809C-4C48B7A3F4F7}"/>
              </a:ext>
            </a:extLst>
          </p:cNvPr>
          <p:cNvSpPr txBox="1"/>
          <p:nvPr/>
        </p:nvSpPr>
        <p:spPr>
          <a:xfrm>
            <a:off x="7267014" y="1821871"/>
            <a:ext cx="3938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Maecenas</a:t>
            </a:r>
          </a:p>
        </p:txBody>
      </p:sp>
      <p:sp>
        <p:nvSpPr>
          <p:cNvPr id="6" name="TextBox 58">
            <a:extLst>
              <a:ext uri="{FF2B5EF4-FFF2-40B4-BE49-F238E27FC236}">
                <a16:creationId xmlns:a16="http://schemas.microsoft.com/office/drawing/2014/main" id="{DF526D25-42C2-46DB-AF2B-29A235B65638}"/>
              </a:ext>
            </a:extLst>
          </p:cNvPr>
          <p:cNvSpPr txBox="1"/>
          <p:nvPr/>
        </p:nvSpPr>
        <p:spPr>
          <a:xfrm>
            <a:off x="7267014" y="2393204"/>
            <a:ext cx="238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>
                <a:solidFill>
                  <a:srgbClr val="323232"/>
                </a:solidFill>
                <a:cs typeface="Poppins SemiBold" panose="00000700000000000000" pitchFamily="2" charset="0"/>
              </a:rPr>
              <a:t>INFOGRAPHIC 2</a:t>
            </a:r>
          </a:p>
        </p:txBody>
      </p:sp>
      <p:sp>
        <p:nvSpPr>
          <p:cNvPr id="7" name="TextBox 59">
            <a:extLst>
              <a:ext uri="{FF2B5EF4-FFF2-40B4-BE49-F238E27FC236}">
                <a16:creationId xmlns:a16="http://schemas.microsoft.com/office/drawing/2014/main" id="{EDB24CF4-9010-425E-B691-654F4EC90B61}"/>
              </a:ext>
            </a:extLst>
          </p:cNvPr>
          <p:cNvSpPr txBox="1"/>
          <p:nvPr/>
        </p:nvSpPr>
        <p:spPr>
          <a:xfrm>
            <a:off x="7267014" y="2639425"/>
            <a:ext cx="3938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amet Maecenas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17C87977-6248-4B15-A80F-7EF965AAE796}"/>
              </a:ext>
            </a:extLst>
          </p:cNvPr>
          <p:cNvSpPr txBox="1"/>
          <p:nvPr/>
        </p:nvSpPr>
        <p:spPr>
          <a:xfrm>
            <a:off x="7267014" y="3187585"/>
            <a:ext cx="238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>
                <a:solidFill>
                  <a:srgbClr val="323232"/>
                </a:solidFill>
                <a:cs typeface="Poppins SemiBold" panose="00000700000000000000" pitchFamily="2" charset="0"/>
              </a:rPr>
              <a:t>INFOGRAPHIC 3</a:t>
            </a:r>
          </a:p>
        </p:txBody>
      </p:sp>
      <p:sp>
        <p:nvSpPr>
          <p:cNvPr id="9" name="TextBox 61">
            <a:extLst>
              <a:ext uri="{FF2B5EF4-FFF2-40B4-BE49-F238E27FC236}">
                <a16:creationId xmlns:a16="http://schemas.microsoft.com/office/drawing/2014/main" id="{1A8EE6E2-C17E-4D7B-BF6D-61BC0BD3F3DE}"/>
              </a:ext>
            </a:extLst>
          </p:cNvPr>
          <p:cNvSpPr txBox="1"/>
          <p:nvPr/>
        </p:nvSpPr>
        <p:spPr>
          <a:xfrm>
            <a:off x="7267014" y="3433806"/>
            <a:ext cx="3938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amet Maecenas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62">
            <a:extLst>
              <a:ext uri="{FF2B5EF4-FFF2-40B4-BE49-F238E27FC236}">
                <a16:creationId xmlns:a16="http://schemas.microsoft.com/office/drawing/2014/main" id="{16DEED83-BEFE-410D-82FE-C9A57EF3314C}"/>
              </a:ext>
            </a:extLst>
          </p:cNvPr>
          <p:cNvSpPr txBox="1"/>
          <p:nvPr/>
        </p:nvSpPr>
        <p:spPr>
          <a:xfrm>
            <a:off x="7267014" y="3975502"/>
            <a:ext cx="237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>
                <a:solidFill>
                  <a:srgbClr val="323232"/>
                </a:solidFill>
                <a:cs typeface="Poppins SemiBold" panose="00000700000000000000" pitchFamily="2" charset="0"/>
              </a:rPr>
              <a:t>INFOGRAPHIC 4</a:t>
            </a:r>
          </a:p>
        </p:txBody>
      </p:sp>
      <p:sp>
        <p:nvSpPr>
          <p:cNvPr id="11" name="TextBox 63">
            <a:extLst>
              <a:ext uri="{FF2B5EF4-FFF2-40B4-BE49-F238E27FC236}">
                <a16:creationId xmlns:a16="http://schemas.microsoft.com/office/drawing/2014/main" id="{165B71F9-FAB6-4879-B823-AB0D1F5B6C3D}"/>
              </a:ext>
            </a:extLst>
          </p:cNvPr>
          <p:cNvSpPr txBox="1"/>
          <p:nvPr/>
        </p:nvSpPr>
        <p:spPr>
          <a:xfrm>
            <a:off x="7267014" y="4221723"/>
            <a:ext cx="3938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amet Maecenas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64">
            <a:extLst>
              <a:ext uri="{FF2B5EF4-FFF2-40B4-BE49-F238E27FC236}">
                <a16:creationId xmlns:a16="http://schemas.microsoft.com/office/drawing/2014/main" id="{5C89B371-5069-4D8B-94D4-BE1A5774CAA9}"/>
              </a:ext>
            </a:extLst>
          </p:cNvPr>
          <p:cNvSpPr txBox="1"/>
          <p:nvPr/>
        </p:nvSpPr>
        <p:spPr>
          <a:xfrm>
            <a:off x="7267014" y="4802917"/>
            <a:ext cx="237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>
                <a:solidFill>
                  <a:srgbClr val="323232"/>
                </a:solidFill>
                <a:cs typeface="Poppins SemiBold" panose="00000700000000000000" pitchFamily="2" charset="0"/>
              </a:rPr>
              <a:t>INFOGRAPHIC 5</a:t>
            </a:r>
          </a:p>
        </p:txBody>
      </p:sp>
      <p:sp>
        <p:nvSpPr>
          <p:cNvPr id="13" name="TextBox 65">
            <a:extLst>
              <a:ext uri="{FF2B5EF4-FFF2-40B4-BE49-F238E27FC236}">
                <a16:creationId xmlns:a16="http://schemas.microsoft.com/office/drawing/2014/main" id="{43DC5766-3FFE-421D-9202-678358140D53}"/>
              </a:ext>
            </a:extLst>
          </p:cNvPr>
          <p:cNvSpPr txBox="1"/>
          <p:nvPr/>
        </p:nvSpPr>
        <p:spPr>
          <a:xfrm>
            <a:off x="7267014" y="5049138"/>
            <a:ext cx="3938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amet Maecenas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Group 22">
            <a:extLst>
              <a:ext uri="{FF2B5EF4-FFF2-40B4-BE49-F238E27FC236}">
                <a16:creationId xmlns:a16="http://schemas.microsoft.com/office/drawing/2014/main" id="{CB7048F8-E62E-471B-A8FD-09914EA01E73}"/>
              </a:ext>
            </a:extLst>
          </p:cNvPr>
          <p:cNvGrpSpPr/>
          <p:nvPr/>
        </p:nvGrpSpPr>
        <p:grpSpPr>
          <a:xfrm>
            <a:off x="2002723" y="1611970"/>
            <a:ext cx="5138556" cy="4052868"/>
            <a:chOff x="3581145" y="1611970"/>
            <a:chExt cx="5138556" cy="4052868"/>
          </a:xfrm>
        </p:grpSpPr>
        <p:sp>
          <p:nvSpPr>
            <p:cNvPr id="15" name="Freeform: Shape 2">
              <a:extLst>
                <a:ext uri="{FF2B5EF4-FFF2-40B4-BE49-F238E27FC236}">
                  <a16:creationId xmlns:a16="http://schemas.microsoft.com/office/drawing/2014/main" id="{9C76EAE6-1AB5-4E89-8969-A175AFAA1CB4}"/>
                </a:ext>
              </a:extLst>
            </p:cNvPr>
            <p:cNvSpPr/>
            <p:nvPr/>
          </p:nvSpPr>
          <p:spPr>
            <a:xfrm>
              <a:off x="5568905" y="1611970"/>
              <a:ext cx="868860" cy="633707"/>
            </a:xfrm>
            <a:custGeom>
              <a:avLst/>
              <a:gdLst>
                <a:gd name="connsiteX0" fmla="*/ 699716 w 868860"/>
                <a:gd name="connsiteY0" fmla="*/ 633708 h 633707"/>
                <a:gd name="connsiteX1" fmla="*/ 0 w 868860"/>
                <a:gd name="connsiteY1" fmla="*/ 633708 h 633707"/>
                <a:gd name="connsiteX2" fmla="*/ 0 w 868860"/>
                <a:gd name="connsiteY2" fmla="*/ 0 h 633707"/>
                <a:gd name="connsiteX3" fmla="*/ 699716 w 868860"/>
                <a:gd name="connsiteY3" fmla="*/ 0 h 633707"/>
                <a:gd name="connsiteX4" fmla="*/ 868861 w 868860"/>
                <a:gd name="connsiteY4" fmla="*/ 316859 h 63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860" h="633707">
                  <a:moveTo>
                    <a:pt x="699716" y="633708"/>
                  </a:moveTo>
                  <a:lnTo>
                    <a:pt x="0" y="633708"/>
                  </a:lnTo>
                  <a:lnTo>
                    <a:pt x="0" y="0"/>
                  </a:lnTo>
                  <a:lnTo>
                    <a:pt x="699716" y="0"/>
                  </a:lnTo>
                  <a:lnTo>
                    <a:pt x="868861" y="316859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">
              <a:extLst>
                <a:ext uri="{FF2B5EF4-FFF2-40B4-BE49-F238E27FC236}">
                  <a16:creationId xmlns:a16="http://schemas.microsoft.com/office/drawing/2014/main" id="{E8DA8950-C648-4E0F-B1D2-7CD3D8591337}"/>
                </a:ext>
              </a:extLst>
            </p:cNvPr>
            <p:cNvSpPr/>
            <p:nvPr/>
          </p:nvSpPr>
          <p:spPr>
            <a:xfrm>
              <a:off x="5568905" y="2413362"/>
              <a:ext cx="1297838" cy="633707"/>
            </a:xfrm>
            <a:custGeom>
              <a:avLst/>
              <a:gdLst>
                <a:gd name="connsiteX0" fmla="*/ 1128693 w 1297838"/>
                <a:gd name="connsiteY0" fmla="*/ 633708 h 633707"/>
                <a:gd name="connsiteX1" fmla="*/ 0 w 1297838"/>
                <a:gd name="connsiteY1" fmla="*/ 633708 h 633707"/>
                <a:gd name="connsiteX2" fmla="*/ 0 w 1297838"/>
                <a:gd name="connsiteY2" fmla="*/ 0 h 633707"/>
                <a:gd name="connsiteX3" fmla="*/ 1128693 w 1297838"/>
                <a:gd name="connsiteY3" fmla="*/ 0 h 633707"/>
                <a:gd name="connsiteX4" fmla="*/ 1297839 w 1297838"/>
                <a:gd name="connsiteY4" fmla="*/ 316849 h 63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7838" h="633707">
                  <a:moveTo>
                    <a:pt x="1128693" y="633708"/>
                  </a:moveTo>
                  <a:lnTo>
                    <a:pt x="0" y="633708"/>
                  </a:lnTo>
                  <a:lnTo>
                    <a:pt x="0" y="0"/>
                  </a:lnTo>
                  <a:lnTo>
                    <a:pt x="1128693" y="0"/>
                  </a:lnTo>
                  <a:lnTo>
                    <a:pt x="1297839" y="316849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4">
              <a:extLst>
                <a:ext uri="{FF2B5EF4-FFF2-40B4-BE49-F238E27FC236}">
                  <a16:creationId xmlns:a16="http://schemas.microsoft.com/office/drawing/2014/main" id="{F772B31E-9A09-43B2-AE30-8B7D31C2AA1C}"/>
                </a:ext>
              </a:extLst>
            </p:cNvPr>
            <p:cNvSpPr/>
            <p:nvPr/>
          </p:nvSpPr>
          <p:spPr>
            <a:xfrm>
              <a:off x="5568905" y="3219191"/>
              <a:ext cx="1726815" cy="636884"/>
            </a:xfrm>
            <a:custGeom>
              <a:avLst/>
              <a:gdLst>
                <a:gd name="connsiteX0" fmla="*/ 1557671 w 1726815"/>
                <a:gd name="connsiteY0" fmla="*/ 633708 h 633707"/>
                <a:gd name="connsiteX1" fmla="*/ 0 w 1726815"/>
                <a:gd name="connsiteY1" fmla="*/ 633708 h 633707"/>
                <a:gd name="connsiteX2" fmla="*/ 0 w 1726815"/>
                <a:gd name="connsiteY2" fmla="*/ 0 h 633707"/>
                <a:gd name="connsiteX3" fmla="*/ 1557671 w 1726815"/>
                <a:gd name="connsiteY3" fmla="*/ 0 h 633707"/>
                <a:gd name="connsiteX4" fmla="*/ 1726816 w 1726815"/>
                <a:gd name="connsiteY4" fmla="*/ 316859 h 63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815" h="633707">
                  <a:moveTo>
                    <a:pt x="1557671" y="633708"/>
                  </a:moveTo>
                  <a:lnTo>
                    <a:pt x="0" y="633708"/>
                  </a:lnTo>
                  <a:lnTo>
                    <a:pt x="0" y="0"/>
                  </a:lnTo>
                  <a:lnTo>
                    <a:pt x="1557671" y="0"/>
                  </a:lnTo>
                  <a:lnTo>
                    <a:pt x="1726816" y="316859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5">
              <a:extLst>
                <a:ext uri="{FF2B5EF4-FFF2-40B4-BE49-F238E27FC236}">
                  <a16:creationId xmlns:a16="http://schemas.microsoft.com/office/drawing/2014/main" id="{A36EEFB9-E5E2-40C3-9856-C62FEE7E8341}"/>
                </a:ext>
              </a:extLst>
            </p:cNvPr>
            <p:cNvSpPr/>
            <p:nvPr/>
          </p:nvSpPr>
          <p:spPr>
            <a:xfrm>
              <a:off x="5568905" y="4022805"/>
              <a:ext cx="2155840" cy="633707"/>
            </a:xfrm>
            <a:custGeom>
              <a:avLst/>
              <a:gdLst>
                <a:gd name="connsiteX0" fmla="*/ 1986696 w 2155840"/>
                <a:gd name="connsiteY0" fmla="*/ 633708 h 633707"/>
                <a:gd name="connsiteX1" fmla="*/ 0 w 2155840"/>
                <a:gd name="connsiteY1" fmla="*/ 633708 h 633707"/>
                <a:gd name="connsiteX2" fmla="*/ 0 w 2155840"/>
                <a:gd name="connsiteY2" fmla="*/ 0 h 633707"/>
                <a:gd name="connsiteX3" fmla="*/ 1986696 w 2155840"/>
                <a:gd name="connsiteY3" fmla="*/ 0 h 633707"/>
                <a:gd name="connsiteX4" fmla="*/ 2155841 w 2155840"/>
                <a:gd name="connsiteY4" fmla="*/ 316849 h 63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5840" h="633707">
                  <a:moveTo>
                    <a:pt x="1986696" y="633708"/>
                  </a:moveTo>
                  <a:lnTo>
                    <a:pt x="0" y="633708"/>
                  </a:lnTo>
                  <a:lnTo>
                    <a:pt x="0" y="0"/>
                  </a:lnTo>
                  <a:lnTo>
                    <a:pt x="1986696" y="0"/>
                  </a:lnTo>
                  <a:lnTo>
                    <a:pt x="2155841" y="316849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4E5EBFB0-D5BB-4D9A-A9EB-70BBF089F4A7}"/>
                </a:ext>
              </a:extLst>
            </p:cNvPr>
            <p:cNvSpPr/>
            <p:nvPr/>
          </p:nvSpPr>
          <p:spPr>
            <a:xfrm>
              <a:off x="5568905" y="4826419"/>
              <a:ext cx="2584818" cy="633707"/>
            </a:xfrm>
            <a:custGeom>
              <a:avLst/>
              <a:gdLst>
                <a:gd name="connsiteX0" fmla="*/ 2415674 w 2584818"/>
                <a:gd name="connsiteY0" fmla="*/ 633708 h 633707"/>
                <a:gd name="connsiteX1" fmla="*/ 0 w 2584818"/>
                <a:gd name="connsiteY1" fmla="*/ 633708 h 633707"/>
                <a:gd name="connsiteX2" fmla="*/ 0 w 2584818"/>
                <a:gd name="connsiteY2" fmla="*/ 0 h 633707"/>
                <a:gd name="connsiteX3" fmla="*/ 2415674 w 2584818"/>
                <a:gd name="connsiteY3" fmla="*/ 0 h 633707"/>
                <a:gd name="connsiteX4" fmla="*/ 2584819 w 2584818"/>
                <a:gd name="connsiteY4" fmla="*/ 316849 h 63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818" h="633707">
                  <a:moveTo>
                    <a:pt x="2415674" y="633708"/>
                  </a:moveTo>
                  <a:lnTo>
                    <a:pt x="0" y="633708"/>
                  </a:lnTo>
                  <a:lnTo>
                    <a:pt x="0" y="0"/>
                  </a:lnTo>
                  <a:lnTo>
                    <a:pt x="2415674" y="0"/>
                  </a:lnTo>
                  <a:lnTo>
                    <a:pt x="2584819" y="316849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7">
              <a:extLst>
                <a:ext uri="{FF2B5EF4-FFF2-40B4-BE49-F238E27FC236}">
                  <a16:creationId xmlns:a16="http://schemas.microsoft.com/office/drawing/2014/main" id="{600562C4-5963-4BF3-8426-D46C6574455E}"/>
                </a:ext>
              </a:extLst>
            </p:cNvPr>
            <p:cNvSpPr/>
            <p:nvPr/>
          </p:nvSpPr>
          <p:spPr>
            <a:xfrm>
              <a:off x="5230624" y="2245678"/>
              <a:ext cx="676560" cy="67056"/>
            </a:xfrm>
            <a:custGeom>
              <a:avLst/>
              <a:gdLst>
                <a:gd name="connsiteX0" fmla="*/ 338280 w 676560"/>
                <a:gd name="connsiteY0" fmla="*/ 67056 h 67056"/>
                <a:gd name="connsiteX1" fmla="*/ 0 w 676560"/>
                <a:gd name="connsiteY1" fmla="*/ 0 h 67056"/>
                <a:gd name="connsiteX2" fmla="*/ 676561 w 676560"/>
                <a:gd name="connsiteY2" fmla="*/ 0 h 6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560" h="67056">
                  <a:moveTo>
                    <a:pt x="338280" y="67056"/>
                  </a:moveTo>
                  <a:lnTo>
                    <a:pt x="0" y="0"/>
                  </a:lnTo>
                  <a:lnTo>
                    <a:pt x="67656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8">
              <a:extLst>
                <a:ext uri="{FF2B5EF4-FFF2-40B4-BE49-F238E27FC236}">
                  <a16:creationId xmlns:a16="http://schemas.microsoft.com/office/drawing/2014/main" id="{CBFD8522-03BB-4757-A095-30AFC412CBEB}"/>
                </a:ext>
              </a:extLst>
            </p:cNvPr>
            <p:cNvSpPr/>
            <p:nvPr/>
          </p:nvSpPr>
          <p:spPr>
            <a:xfrm>
              <a:off x="4801713" y="3049292"/>
              <a:ext cx="1534391" cy="125234"/>
            </a:xfrm>
            <a:custGeom>
              <a:avLst/>
              <a:gdLst>
                <a:gd name="connsiteX0" fmla="*/ 767191 w 1534391"/>
                <a:gd name="connsiteY0" fmla="*/ 125235 h 125234"/>
                <a:gd name="connsiteX1" fmla="*/ 0 w 1534391"/>
                <a:gd name="connsiteY1" fmla="*/ 0 h 125234"/>
                <a:gd name="connsiteX2" fmla="*/ 1534392 w 1534391"/>
                <a:gd name="connsiteY2" fmla="*/ 0 h 12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4391" h="125234">
                  <a:moveTo>
                    <a:pt x="767191" y="125235"/>
                  </a:moveTo>
                  <a:lnTo>
                    <a:pt x="0" y="0"/>
                  </a:lnTo>
                  <a:lnTo>
                    <a:pt x="153439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9">
              <a:extLst>
                <a:ext uri="{FF2B5EF4-FFF2-40B4-BE49-F238E27FC236}">
                  <a16:creationId xmlns:a16="http://schemas.microsoft.com/office/drawing/2014/main" id="{EA2B807B-7B62-4396-B390-45BE18B41E49}"/>
                </a:ext>
              </a:extLst>
            </p:cNvPr>
            <p:cNvSpPr/>
            <p:nvPr/>
          </p:nvSpPr>
          <p:spPr>
            <a:xfrm>
              <a:off x="4372707" y="3852993"/>
              <a:ext cx="2392394" cy="183432"/>
            </a:xfrm>
            <a:custGeom>
              <a:avLst/>
              <a:gdLst>
                <a:gd name="connsiteX0" fmla="*/ 1196197 w 2392394"/>
                <a:gd name="connsiteY0" fmla="*/ 183432 h 183432"/>
                <a:gd name="connsiteX1" fmla="*/ 0 w 2392394"/>
                <a:gd name="connsiteY1" fmla="*/ 0 h 183432"/>
                <a:gd name="connsiteX2" fmla="*/ 2392394 w 2392394"/>
                <a:gd name="connsiteY2" fmla="*/ 0 h 18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2394" h="183432">
                  <a:moveTo>
                    <a:pt x="1196197" y="183432"/>
                  </a:moveTo>
                  <a:lnTo>
                    <a:pt x="0" y="0"/>
                  </a:lnTo>
                  <a:lnTo>
                    <a:pt x="239239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0">
              <a:extLst>
                <a:ext uri="{FF2B5EF4-FFF2-40B4-BE49-F238E27FC236}">
                  <a16:creationId xmlns:a16="http://schemas.microsoft.com/office/drawing/2014/main" id="{2622EA38-AC17-4BE7-876E-2D07496F6001}"/>
                </a:ext>
              </a:extLst>
            </p:cNvPr>
            <p:cNvSpPr/>
            <p:nvPr/>
          </p:nvSpPr>
          <p:spPr>
            <a:xfrm>
              <a:off x="3943787" y="4656598"/>
              <a:ext cx="3250234" cy="241611"/>
            </a:xfrm>
            <a:custGeom>
              <a:avLst/>
              <a:gdLst>
                <a:gd name="connsiteX0" fmla="*/ 1625118 w 3250234"/>
                <a:gd name="connsiteY0" fmla="*/ 241611 h 241611"/>
                <a:gd name="connsiteX1" fmla="*/ 0 w 3250234"/>
                <a:gd name="connsiteY1" fmla="*/ 0 h 241611"/>
                <a:gd name="connsiteX2" fmla="*/ 3250235 w 3250234"/>
                <a:gd name="connsiteY2" fmla="*/ 0 h 24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0234" h="241611">
                  <a:moveTo>
                    <a:pt x="1625118" y="241611"/>
                  </a:moveTo>
                  <a:lnTo>
                    <a:pt x="0" y="0"/>
                  </a:lnTo>
                  <a:lnTo>
                    <a:pt x="325023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1">
              <a:extLst>
                <a:ext uri="{FF2B5EF4-FFF2-40B4-BE49-F238E27FC236}">
                  <a16:creationId xmlns:a16="http://schemas.microsoft.com/office/drawing/2014/main" id="{7E038EF5-3C46-4E36-8FBA-CC118318D7F5}"/>
                </a:ext>
              </a:extLst>
            </p:cNvPr>
            <p:cNvSpPr/>
            <p:nvPr/>
          </p:nvSpPr>
          <p:spPr>
            <a:xfrm>
              <a:off x="3581145" y="5460299"/>
              <a:ext cx="4108056" cy="204539"/>
            </a:xfrm>
            <a:custGeom>
              <a:avLst/>
              <a:gdLst>
                <a:gd name="connsiteX0" fmla="*/ 2054028 w 4108056"/>
                <a:gd name="connsiteY0" fmla="*/ 204540 h 204539"/>
                <a:gd name="connsiteX1" fmla="*/ 0 w 4108056"/>
                <a:gd name="connsiteY1" fmla="*/ 0 h 204539"/>
                <a:gd name="connsiteX2" fmla="*/ 4108056 w 4108056"/>
                <a:gd name="connsiteY2" fmla="*/ 0 h 20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8056" h="204539">
                  <a:moveTo>
                    <a:pt x="2054028" y="204540"/>
                  </a:moveTo>
                  <a:lnTo>
                    <a:pt x="0" y="0"/>
                  </a:lnTo>
                  <a:lnTo>
                    <a:pt x="410805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2">
              <a:extLst>
                <a:ext uri="{FF2B5EF4-FFF2-40B4-BE49-F238E27FC236}">
                  <a16:creationId xmlns:a16="http://schemas.microsoft.com/office/drawing/2014/main" id="{23A10B06-55EC-4E4E-8BEA-9756498DE2B0}"/>
                </a:ext>
              </a:extLst>
            </p:cNvPr>
            <p:cNvSpPr/>
            <p:nvPr/>
          </p:nvSpPr>
          <p:spPr>
            <a:xfrm>
              <a:off x="4372793" y="3219190"/>
              <a:ext cx="1196111" cy="633803"/>
            </a:xfrm>
            <a:custGeom>
              <a:avLst/>
              <a:gdLst>
                <a:gd name="connsiteX0" fmla="*/ 1196112 w 1196111"/>
                <a:gd name="connsiteY0" fmla="*/ 0 h 633803"/>
                <a:gd name="connsiteX1" fmla="*/ 1196112 w 1196111"/>
                <a:gd name="connsiteY1" fmla="*/ 633803 h 633803"/>
                <a:gd name="connsiteX2" fmla="*/ 0 w 1196111"/>
                <a:gd name="connsiteY2" fmla="*/ 633803 h 633803"/>
                <a:gd name="connsiteX3" fmla="*/ 338195 w 1196111"/>
                <a:gd name="connsiteY3" fmla="*/ 0 h 63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6111" h="633803">
                  <a:moveTo>
                    <a:pt x="1196112" y="0"/>
                  </a:moveTo>
                  <a:lnTo>
                    <a:pt x="1196112" y="633803"/>
                  </a:lnTo>
                  <a:lnTo>
                    <a:pt x="0" y="633803"/>
                  </a:lnTo>
                  <a:lnTo>
                    <a:pt x="33819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20D6A7A3-2433-485E-9672-F3E97559E34E}"/>
                </a:ext>
              </a:extLst>
            </p:cNvPr>
            <p:cNvSpPr/>
            <p:nvPr/>
          </p:nvSpPr>
          <p:spPr>
            <a:xfrm>
              <a:off x="5568905" y="3219190"/>
              <a:ext cx="1196197" cy="633803"/>
            </a:xfrm>
            <a:custGeom>
              <a:avLst/>
              <a:gdLst>
                <a:gd name="connsiteX0" fmla="*/ 1196197 w 1196197"/>
                <a:gd name="connsiteY0" fmla="*/ 633803 h 633803"/>
                <a:gd name="connsiteX1" fmla="*/ 0 w 1196197"/>
                <a:gd name="connsiteY1" fmla="*/ 633803 h 633803"/>
                <a:gd name="connsiteX2" fmla="*/ 0 w 1196197"/>
                <a:gd name="connsiteY2" fmla="*/ 0 h 633803"/>
                <a:gd name="connsiteX3" fmla="*/ 857917 w 1196197"/>
                <a:gd name="connsiteY3" fmla="*/ 0 h 63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6197" h="633803">
                  <a:moveTo>
                    <a:pt x="1196197" y="633803"/>
                  </a:moveTo>
                  <a:lnTo>
                    <a:pt x="0" y="633803"/>
                  </a:lnTo>
                  <a:lnTo>
                    <a:pt x="0" y="0"/>
                  </a:lnTo>
                  <a:lnTo>
                    <a:pt x="85791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4">
              <a:extLst>
                <a:ext uri="{FF2B5EF4-FFF2-40B4-BE49-F238E27FC236}">
                  <a16:creationId xmlns:a16="http://schemas.microsoft.com/office/drawing/2014/main" id="{D297E6F8-B031-4B26-9AAC-95FC94D3AD4F}"/>
                </a:ext>
              </a:extLst>
            </p:cNvPr>
            <p:cNvSpPr/>
            <p:nvPr/>
          </p:nvSpPr>
          <p:spPr>
            <a:xfrm>
              <a:off x="3943787" y="4022891"/>
              <a:ext cx="1625117" cy="633707"/>
            </a:xfrm>
            <a:custGeom>
              <a:avLst/>
              <a:gdLst>
                <a:gd name="connsiteX0" fmla="*/ 1625118 w 1625117"/>
                <a:gd name="connsiteY0" fmla="*/ 0 h 633707"/>
                <a:gd name="connsiteX1" fmla="*/ 1625118 w 1625117"/>
                <a:gd name="connsiteY1" fmla="*/ 633708 h 633707"/>
                <a:gd name="connsiteX2" fmla="*/ 0 w 1625117"/>
                <a:gd name="connsiteY2" fmla="*/ 633708 h 633707"/>
                <a:gd name="connsiteX3" fmla="*/ 338290 w 1625117"/>
                <a:gd name="connsiteY3" fmla="*/ 0 h 63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5117" h="633707">
                  <a:moveTo>
                    <a:pt x="1625118" y="0"/>
                  </a:moveTo>
                  <a:lnTo>
                    <a:pt x="1625118" y="633708"/>
                  </a:lnTo>
                  <a:lnTo>
                    <a:pt x="0" y="633708"/>
                  </a:lnTo>
                  <a:lnTo>
                    <a:pt x="33829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5">
              <a:extLst>
                <a:ext uri="{FF2B5EF4-FFF2-40B4-BE49-F238E27FC236}">
                  <a16:creationId xmlns:a16="http://schemas.microsoft.com/office/drawing/2014/main" id="{3F808AB0-2B9F-49B4-9A23-745C95F379AB}"/>
                </a:ext>
              </a:extLst>
            </p:cNvPr>
            <p:cNvSpPr/>
            <p:nvPr/>
          </p:nvSpPr>
          <p:spPr>
            <a:xfrm>
              <a:off x="5568905" y="4022891"/>
              <a:ext cx="1625117" cy="633707"/>
            </a:xfrm>
            <a:custGeom>
              <a:avLst/>
              <a:gdLst>
                <a:gd name="connsiteX0" fmla="*/ 1625117 w 1625117"/>
                <a:gd name="connsiteY0" fmla="*/ 633708 h 633707"/>
                <a:gd name="connsiteX1" fmla="*/ 0 w 1625117"/>
                <a:gd name="connsiteY1" fmla="*/ 633708 h 633707"/>
                <a:gd name="connsiteX2" fmla="*/ 0 w 1625117"/>
                <a:gd name="connsiteY2" fmla="*/ 0 h 633707"/>
                <a:gd name="connsiteX3" fmla="*/ 1286837 w 1625117"/>
                <a:gd name="connsiteY3" fmla="*/ 0 h 63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5117" h="633707">
                  <a:moveTo>
                    <a:pt x="1625117" y="633708"/>
                  </a:moveTo>
                  <a:lnTo>
                    <a:pt x="0" y="633708"/>
                  </a:lnTo>
                  <a:lnTo>
                    <a:pt x="0" y="0"/>
                  </a:lnTo>
                  <a:lnTo>
                    <a:pt x="1286837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6">
              <a:extLst>
                <a:ext uri="{FF2B5EF4-FFF2-40B4-BE49-F238E27FC236}">
                  <a16:creationId xmlns:a16="http://schemas.microsoft.com/office/drawing/2014/main" id="{44348698-59D3-4D73-A20D-DAF4B6EA994B}"/>
                </a:ext>
              </a:extLst>
            </p:cNvPr>
            <p:cNvSpPr/>
            <p:nvPr/>
          </p:nvSpPr>
          <p:spPr>
            <a:xfrm>
              <a:off x="3581145" y="4826505"/>
              <a:ext cx="2054028" cy="633793"/>
            </a:xfrm>
            <a:custGeom>
              <a:avLst/>
              <a:gdLst>
                <a:gd name="connsiteX0" fmla="*/ 2054028 w 2054028"/>
                <a:gd name="connsiteY0" fmla="*/ 0 h 633793"/>
                <a:gd name="connsiteX1" fmla="*/ 2054028 w 2054028"/>
                <a:gd name="connsiteY1" fmla="*/ 633794 h 633793"/>
                <a:gd name="connsiteX2" fmla="*/ 0 w 2054028"/>
                <a:gd name="connsiteY2" fmla="*/ 633794 h 633793"/>
                <a:gd name="connsiteX3" fmla="*/ 338280 w 2054028"/>
                <a:gd name="connsiteY3" fmla="*/ 0 h 63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4028" h="633793">
                  <a:moveTo>
                    <a:pt x="2054028" y="0"/>
                  </a:moveTo>
                  <a:lnTo>
                    <a:pt x="2054028" y="633794"/>
                  </a:lnTo>
                  <a:lnTo>
                    <a:pt x="0" y="633794"/>
                  </a:lnTo>
                  <a:lnTo>
                    <a:pt x="33828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7">
              <a:extLst>
                <a:ext uri="{FF2B5EF4-FFF2-40B4-BE49-F238E27FC236}">
                  <a16:creationId xmlns:a16="http://schemas.microsoft.com/office/drawing/2014/main" id="{C624913B-3665-4980-96C5-5EFED8361A7A}"/>
                </a:ext>
              </a:extLst>
            </p:cNvPr>
            <p:cNvSpPr/>
            <p:nvPr/>
          </p:nvSpPr>
          <p:spPr>
            <a:xfrm>
              <a:off x="5568905" y="4826505"/>
              <a:ext cx="2054028" cy="633793"/>
            </a:xfrm>
            <a:custGeom>
              <a:avLst/>
              <a:gdLst>
                <a:gd name="connsiteX0" fmla="*/ 2054028 w 2054028"/>
                <a:gd name="connsiteY0" fmla="*/ 633794 h 633793"/>
                <a:gd name="connsiteX1" fmla="*/ 0 w 2054028"/>
                <a:gd name="connsiteY1" fmla="*/ 633794 h 633793"/>
                <a:gd name="connsiteX2" fmla="*/ 0 w 2054028"/>
                <a:gd name="connsiteY2" fmla="*/ 0 h 633793"/>
                <a:gd name="connsiteX3" fmla="*/ 1715833 w 2054028"/>
                <a:gd name="connsiteY3" fmla="*/ 0 h 63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4028" h="633793">
                  <a:moveTo>
                    <a:pt x="2054028" y="633794"/>
                  </a:moveTo>
                  <a:lnTo>
                    <a:pt x="0" y="633794"/>
                  </a:lnTo>
                  <a:lnTo>
                    <a:pt x="0" y="0"/>
                  </a:lnTo>
                  <a:lnTo>
                    <a:pt x="1715833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14BFD860-4657-4A07-B1CD-0E1011D1EC88}"/>
                </a:ext>
              </a:extLst>
            </p:cNvPr>
            <p:cNvSpPr/>
            <p:nvPr/>
          </p:nvSpPr>
          <p:spPr>
            <a:xfrm>
              <a:off x="4801713" y="2412407"/>
              <a:ext cx="767191" cy="636885"/>
            </a:xfrm>
            <a:custGeom>
              <a:avLst/>
              <a:gdLst>
                <a:gd name="connsiteX0" fmla="*/ 767191 w 767191"/>
                <a:gd name="connsiteY0" fmla="*/ 0 h 633707"/>
                <a:gd name="connsiteX1" fmla="*/ 767191 w 767191"/>
                <a:gd name="connsiteY1" fmla="*/ 633708 h 633707"/>
                <a:gd name="connsiteX2" fmla="*/ 0 w 767191"/>
                <a:gd name="connsiteY2" fmla="*/ 633708 h 633707"/>
                <a:gd name="connsiteX3" fmla="*/ 338280 w 767191"/>
                <a:gd name="connsiteY3" fmla="*/ 0 h 63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191" h="633707">
                  <a:moveTo>
                    <a:pt x="767191" y="0"/>
                  </a:moveTo>
                  <a:lnTo>
                    <a:pt x="767191" y="633708"/>
                  </a:lnTo>
                  <a:lnTo>
                    <a:pt x="0" y="633708"/>
                  </a:lnTo>
                  <a:lnTo>
                    <a:pt x="33828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9">
              <a:extLst>
                <a:ext uri="{FF2B5EF4-FFF2-40B4-BE49-F238E27FC236}">
                  <a16:creationId xmlns:a16="http://schemas.microsoft.com/office/drawing/2014/main" id="{DFC9C6A0-576E-4707-8826-722973BE9A5C}"/>
                </a:ext>
              </a:extLst>
            </p:cNvPr>
            <p:cNvSpPr/>
            <p:nvPr/>
          </p:nvSpPr>
          <p:spPr>
            <a:xfrm>
              <a:off x="5568905" y="2415585"/>
              <a:ext cx="767200" cy="633707"/>
            </a:xfrm>
            <a:custGeom>
              <a:avLst/>
              <a:gdLst>
                <a:gd name="connsiteX0" fmla="*/ 767201 w 767200"/>
                <a:gd name="connsiteY0" fmla="*/ 633708 h 633707"/>
                <a:gd name="connsiteX1" fmla="*/ 0 w 767200"/>
                <a:gd name="connsiteY1" fmla="*/ 633708 h 633707"/>
                <a:gd name="connsiteX2" fmla="*/ 0 w 767200"/>
                <a:gd name="connsiteY2" fmla="*/ 0 h 633707"/>
                <a:gd name="connsiteX3" fmla="*/ 428911 w 767200"/>
                <a:gd name="connsiteY3" fmla="*/ 0 h 63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200" h="633707">
                  <a:moveTo>
                    <a:pt x="767201" y="633708"/>
                  </a:moveTo>
                  <a:lnTo>
                    <a:pt x="0" y="633708"/>
                  </a:lnTo>
                  <a:lnTo>
                    <a:pt x="0" y="0"/>
                  </a:lnTo>
                  <a:lnTo>
                    <a:pt x="428911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0">
              <a:extLst>
                <a:ext uri="{FF2B5EF4-FFF2-40B4-BE49-F238E27FC236}">
                  <a16:creationId xmlns:a16="http://schemas.microsoft.com/office/drawing/2014/main" id="{CF55B801-C27D-428E-9579-CDA68A890428}"/>
                </a:ext>
              </a:extLst>
            </p:cNvPr>
            <p:cNvSpPr/>
            <p:nvPr/>
          </p:nvSpPr>
          <p:spPr>
            <a:xfrm>
              <a:off x="5230624" y="1611970"/>
              <a:ext cx="338280" cy="633707"/>
            </a:xfrm>
            <a:custGeom>
              <a:avLst/>
              <a:gdLst>
                <a:gd name="connsiteX0" fmla="*/ 338280 w 338280"/>
                <a:gd name="connsiteY0" fmla="*/ 0 h 633707"/>
                <a:gd name="connsiteX1" fmla="*/ 338280 w 338280"/>
                <a:gd name="connsiteY1" fmla="*/ 633708 h 633707"/>
                <a:gd name="connsiteX2" fmla="*/ 0 w 338280"/>
                <a:gd name="connsiteY2" fmla="*/ 633708 h 63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8280" h="633707">
                  <a:moveTo>
                    <a:pt x="338280" y="0"/>
                  </a:moveTo>
                  <a:lnTo>
                    <a:pt x="338280" y="633708"/>
                  </a:lnTo>
                  <a:lnTo>
                    <a:pt x="0" y="63370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1">
              <a:extLst>
                <a:ext uri="{FF2B5EF4-FFF2-40B4-BE49-F238E27FC236}">
                  <a16:creationId xmlns:a16="http://schemas.microsoft.com/office/drawing/2014/main" id="{96A194C7-9306-41DD-9701-C51516E0851D}"/>
                </a:ext>
              </a:extLst>
            </p:cNvPr>
            <p:cNvSpPr/>
            <p:nvPr/>
          </p:nvSpPr>
          <p:spPr>
            <a:xfrm>
              <a:off x="5568905" y="1611970"/>
              <a:ext cx="338280" cy="633707"/>
            </a:xfrm>
            <a:custGeom>
              <a:avLst/>
              <a:gdLst>
                <a:gd name="connsiteX0" fmla="*/ 338280 w 338280"/>
                <a:gd name="connsiteY0" fmla="*/ 633708 h 633707"/>
                <a:gd name="connsiteX1" fmla="*/ 0 w 338280"/>
                <a:gd name="connsiteY1" fmla="*/ 633708 h 633707"/>
                <a:gd name="connsiteX2" fmla="*/ 0 w 338280"/>
                <a:gd name="connsiteY2" fmla="*/ 0 h 63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8280" h="633707">
                  <a:moveTo>
                    <a:pt x="338280" y="633708"/>
                  </a:moveTo>
                  <a:lnTo>
                    <a:pt x="0" y="633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Kotak Teks 3">
              <a:extLst>
                <a:ext uri="{FF2B5EF4-FFF2-40B4-BE49-F238E27FC236}">
                  <a16:creationId xmlns:a16="http://schemas.microsoft.com/office/drawing/2014/main" id="{BF62AFB9-BA6F-4F50-87EE-E0748A83C311}"/>
                </a:ext>
              </a:extLst>
            </p:cNvPr>
            <p:cNvSpPr txBox="1"/>
            <p:nvPr/>
          </p:nvSpPr>
          <p:spPr>
            <a:xfrm>
              <a:off x="5872106" y="1759546"/>
              <a:ext cx="48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100" dirty="0">
                  <a:solidFill>
                    <a:schemeClr val="bg1"/>
                  </a:solidFill>
                  <a:latin typeface="+mj-lt"/>
                  <a:ea typeface="Roboto" panose="02000000000000000000" pitchFamily="2" charset="0"/>
                  <a:cs typeface="Poppins Medium" panose="00000600000000000000" pitchFamily="2" charset="0"/>
                </a:rPr>
                <a:t>01</a:t>
              </a:r>
              <a:endParaRPr lang="en-ID" spc="1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36" name="Kotak Teks 3">
              <a:extLst>
                <a:ext uri="{FF2B5EF4-FFF2-40B4-BE49-F238E27FC236}">
                  <a16:creationId xmlns:a16="http://schemas.microsoft.com/office/drawing/2014/main" id="{132012EB-73C5-461A-B1CE-FD8733DFD272}"/>
                </a:ext>
              </a:extLst>
            </p:cNvPr>
            <p:cNvSpPr txBox="1"/>
            <p:nvPr/>
          </p:nvSpPr>
          <p:spPr>
            <a:xfrm>
              <a:off x="6268688" y="2560938"/>
              <a:ext cx="520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100" dirty="0">
                  <a:solidFill>
                    <a:srgbClr val="323232"/>
                  </a:solidFill>
                  <a:latin typeface="+mj-lt"/>
                  <a:ea typeface="Roboto" panose="02000000000000000000" pitchFamily="2" charset="0"/>
                  <a:cs typeface="Poppins Medium" panose="00000600000000000000" pitchFamily="2" charset="0"/>
                </a:rPr>
                <a:t>02</a:t>
              </a:r>
              <a:endParaRPr lang="en-ID" spc="100" dirty="0">
                <a:solidFill>
                  <a:srgbClr val="323232"/>
                </a:solidFill>
                <a:latin typeface="+mj-lt"/>
                <a:ea typeface="Roboto" panose="020000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37" name="Kotak Teks 3">
              <a:extLst>
                <a:ext uri="{FF2B5EF4-FFF2-40B4-BE49-F238E27FC236}">
                  <a16:creationId xmlns:a16="http://schemas.microsoft.com/office/drawing/2014/main" id="{C4CBC15D-4FE5-4262-8612-8BE6326C13D1}"/>
                </a:ext>
              </a:extLst>
            </p:cNvPr>
            <p:cNvSpPr txBox="1"/>
            <p:nvPr/>
          </p:nvSpPr>
          <p:spPr>
            <a:xfrm>
              <a:off x="6677224" y="3372030"/>
              <a:ext cx="520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100">
                  <a:solidFill>
                    <a:schemeClr val="bg1"/>
                  </a:solidFill>
                  <a:latin typeface="+mj-lt"/>
                  <a:ea typeface="Roboto" panose="02000000000000000000" pitchFamily="2" charset="0"/>
                  <a:cs typeface="Poppins Medium" panose="00000600000000000000" pitchFamily="2" charset="0"/>
                </a:rPr>
                <a:t>03</a:t>
              </a:r>
              <a:endParaRPr lang="en-ID" spc="1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38" name="Kotak Teks 3">
              <a:extLst>
                <a:ext uri="{FF2B5EF4-FFF2-40B4-BE49-F238E27FC236}">
                  <a16:creationId xmlns:a16="http://schemas.microsoft.com/office/drawing/2014/main" id="{6E88000D-204A-4D39-9F8A-D3C283739463}"/>
                </a:ext>
              </a:extLst>
            </p:cNvPr>
            <p:cNvSpPr txBox="1"/>
            <p:nvPr/>
          </p:nvSpPr>
          <p:spPr>
            <a:xfrm>
              <a:off x="7117552" y="4160508"/>
              <a:ext cx="520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100">
                  <a:solidFill>
                    <a:srgbClr val="323232"/>
                  </a:solidFill>
                  <a:latin typeface="+mj-lt"/>
                  <a:ea typeface="Roboto" panose="02000000000000000000" pitchFamily="2" charset="0"/>
                  <a:cs typeface="Poppins Medium" panose="00000600000000000000" pitchFamily="2" charset="0"/>
                </a:rPr>
                <a:t>04</a:t>
              </a:r>
              <a:endParaRPr lang="en-ID" spc="100" dirty="0">
                <a:solidFill>
                  <a:srgbClr val="323232"/>
                </a:solidFill>
                <a:latin typeface="+mj-lt"/>
                <a:ea typeface="Roboto" panose="020000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39" name="Kotak Teks 3">
              <a:extLst>
                <a:ext uri="{FF2B5EF4-FFF2-40B4-BE49-F238E27FC236}">
                  <a16:creationId xmlns:a16="http://schemas.microsoft.com/office/drawing/2014/main" id="{EB76E5FA-99A2-4C68-BF05-C0F44779B5FC}"/>
                </a:ext>
              </a:extLst>
            </p:cNvPr>
            <p:cNvSpPr txBox="1"/>
            <p:nvPr/>
          </p:nvSpPr>
          <p:spPr>
            <a:xfrm>
              <a:off x="7545822" y="4966160"/>
              <a:ext cx="520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100">
                  <a:solidFill>
                    <a:schemeClr val="bg1"/>
                  </a:solidFill>
                  <a:latin typeface="+mj-lt"/>
                  <a:ea typeface="Roboto" panose="02000000000000000000" pitchFamily="2" charset="0"/>
                  <a:cs typeface="Poppins Medium" panose="00000600000000000000" pitchFamily="2" charset="0"/>
                </a:rPr>
                <a:t>05</a:t>
              </a:r>
              <a:endParaRPr lang="en-ID" spc="1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Poppins Medium" panose="00000600000000000000" pitchFamily="2" charset="0"/>
              </a:endParaRPr>
            </a:p>
          </p:txBody>
        </p:sp>
        <p:cxnSp>
          <p:nvCxnSpPr>
            <p:cNvPr id="40" name="Straight Connector 71">
              <a:extLst>
                <a:ext uri="{FF2B5EF4-FFF2-40B4-BE49-F238E27FC236}">
                  <a16:creationId xmlns:a16="http://schemas.microsoft.com/office/drawing/2014/main" id="{94D8BB3C-A2CB-4D03-B5FF-29EC133379D4}"/>
                </a:ext>
              </a:extLst>
            </p:cNvPr>
            <p:cNvCxnSpPr>
              <a:cxnSpLocks/>
            </p:cNvCxnSpPr>
            <p:nvPr/>
          </p:nvCxnSpPr>
          <p:spPr>
            <a:xfrm>
              <a:off x="7985183" y="4329785"/>
              <a:ext cx="725083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72">
              <a:extLst>
                <a:ext uri="{FF2B5EF4-FFF2-40B4-BE49-F238E27FC236}">
                  <a16:creationId xmlns:a16="http://schemas.microsoft.com/office/drawing/2014/main" id="{C1F4E5F4-984A-48FF-92EA-CC691A31C908}"/>
                </a:ext>
              </a:extLst>
            </p:cNvPr>
            <p:cNvCxnSpPr>
              <a:cxnSpLocks/>
            </p:cNvCxnSpPr>
            <p:nvPr/>
          </p:nvCxnSpPr>
          <p:spPr>
            <a:xfrm>
              <a:off x="7580241" y="3524132"/>
              <a:ext cx="112253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73">
              <a:extLst>
                <a:ext uri="{FF2B5EF4-FFF2-40B4-BE49-F238E27FC236}">
                  <a16:creationId xmlns:a16="http://schemas.microsoft.com/office/drawing/2014/main" id="{14E56E41-3D9D-427E-9645-70CACCE8E893}"/>
                </a:ext>
              </a:extLst>
            </p:cNvPr>
            <p:cNvCxnSpPr>
              <a:cxnSpLocks/>
            </p:cNvCxnSpPr>
            <p:nvPr/>
          </p:nvCxnSpPr>
          <p:spPr>
            <a:xfrm>
              <a:off x="8401027" y="5143402"/>
              <a:ext cx="318674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74">
              <a:extLst>
                <a:ext uri="{FF2B5EF4-FFF2-40B4-BE49-F238E27FC236}">
                  <a16:creationId xmlns:a16="http://schemas.microsoft.com/office/drawing/2014/main" id="{FF4F6444-20E3-4E83-927A-70C46340F7CD}"/>
                </a:ext>
              </a:extLst>
            </p:cNvPr>
            <p:cNvCxnSpPr>
              <a:cxnSpLocks/>
            </p:cNvCxnSpPr>
            <p:nvPr/>
          </p:nvCxnSpPr>
          <p:spPr>
            <a:xfrm>
              <a:off x="7152869" y="2731252"/>
              <a:ext cx="1549902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75">
              <a:extLst>
                <a:ext uri="{FF2B5EF4-FFF2-40B4-BE49-F238E27FC236}">
                  <a16:creationId xmlns:a16="http://schemas.microsoft.com/office/drawing/2014/main" id="{289B11B5-7269-4778-94D9-C26B7A90E115}"/>
                </a:ext>
              </a:extLst>
            </p:cNvPr>
            <p:cNvCxnSpPr>
              <a:cxnSpLocks/>
            </p:cNvCxnSpPr>
            <p:nvPr/>
          </p:nvCxnSpPr>
          <p:spPr>
            <a:xfrm>
              <a:off x="6799031" y="1924281"/>
              <a:ext cx="1911235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6420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82669EAD-C135-484D-B2DD-25A2FB2DABD2}"/>
              </a:ext>
            </a:extLst>
          </p:cNvPr>
          <p:cNvSpPr txBox="1"/>
          <p:nvPr/>
        </p:nvSpPr>
        <p:spPr>
          <a:xfrm>
            <a:off x="7053419" y="1292628"/>
            <a:ext cx="224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 dirty="0">
                <a:cs typeface="Poppins SemiBold" panose="00000700000000000000" pitchFamily="2" charset="0"/>
              </a:rPr>
              <a:t>INFOGRAPHIC 1</a:t>
            </a: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07839D80-F090-4162-B350-C878042796CF}"/>
              </a:ext>
            </a:extLst>
          </p:cNvPr>
          <p:cNvSpPr txBox="1"/>
          <p:nvPr/>
        </p:nvSpPr>
        <p:spPr>
          <a:xfrm>
            <a:off x="7053419" y="1551057"/>
            <a:ext cx="39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Maecenas</a:t>
            </a: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E1CD0E07-4944-40E6-AEF4-00C12F3E273F}"/>
              </a:ext>
            </a:extLst>
          </p:cNvPr>
          <p:cNvSpPr txBox="1"/>
          <p:nvPr/>
        </p:nvSpPr>
        <p:spPr>
          <a:xfrm>
            <a:off x="7425891" y="2178252"/>
            <a:ext cx="224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>
                <a:cs typeface="Poppins SemiBold" panose="00000700000000000000" pitchFamily="2" charset="0"/>
              </a:rPr>
              <a:t>INFOGRAPHIC 2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7C61154A-CE76-4BD6-A322-2D2B804708A0}"/>
              </a:ext>
            </a:extLst>
          </p:cNvPr>
          <p:cNvSpPr txBox="1"/>
          <p:nvPr/>
        </p:nvSpPr>
        <p:spPr>
          <a:xfrm>
            <a:off x="7425891" y="2436681"/>
            <a:ext cx="39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amet Maecenas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9731AA9F-CF91-4E38-B465-D17579EA8DDF}"/>
              </a:ext>
            </a:extLst>
          </p:cNvPr>
          <p:cNvSpPr txBox="1"/>
          <p:nvPr/>
        </p:nvSpPr>
        <p:spPr>
          <a:xfrm>
            <a:off x="7531689" y="3118395"/>
            <a:ext cx="305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>
                <a:cs typeface="Poppins SemiBold" panose="00000700000000000000" pitchFamily="2" charset="0"/>
              </a:rPr>
              <a:t>INFOGRAPHIC 3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BA70FF5A-8974-41AA-BEEF-3AFBDF2967CB}"/>
              </a:ext>
            </a:extLst>
          </p:cNvPr>
          <p:cNvSpPr txBox="1"/>
          <p:nvPr/>
        </p:nvSpPr>
        <p:spPr>
          <a:xfrm>
            <a:off x="7531689" y="3376824"/>
            <a:ext cx="39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amet Maecenas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FF121EFF-31A2-4545-B512-008D9A1C5941}"/>
              </a:ext>
            </a:extLst>
          </p:cNvPr>
          <p:cNvSpPr txBox="1"/>
          <p:nvPr/>
        </p:nvSpPr>
        <p:spPr>
          <a:xfrm>
            <a:off x="7425891" y="4095030"/>
            <a:ext cx="305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>
                <a:cs typeface="Poppins SemiBold" panose="00000700000000000000" pitchFamily="2" charset="0"/>
              </a:rPr>
              <a:t>INFOGRAPHIC 4</a:t>
            </a: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09ADB949-D0A2-4620-9506-22E1B4D587EB}"/>
              </a:ext>
            </a:extLst>
          </p:cNvPr>
          <p:cNvSpPr txBox="1"/>
          <p:nvPr/>
        </p:nvSpPr>
        <p:spPr>
          <a:xfrm>
            <a:off x="7425891" y="4353459"/>
            <a:ext cx="39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amet Maecenas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E1588282-785B-4953-BA95-0F31634B276E}"/>
              </a:ext>
            </a:extLst>
          </p:cNvPr>
          <p:cNvSpPr txBox="1"/>
          <p:nvPr/>
        </p:nvSpPr>
        <p:spPr>
          <a:xfrm>
            <a:off x="7053419" y="4982834"/>
            <a:ext cx="224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>
                <a:cs typeface="Poppins SemiBold" panose="00000700000000000000" pitchFamily="2" charset="0"/>
              </a:rPr>
              <a:t>INFOGRAPHIC 5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74C8B2D3-9C60-41E1-8F4B-BE919B7746A2}"/>
              </a:ext>
            </a:extLst>
          </p:cNvPr>
          <p:cNvSpPr txBox="1"/>
          <p:nvPr/>
        </p:nvSpPr>
        <p:spPr>
          <a:xfrm>
            <a:off x="7053419" y="5217369"/>
            <a:ext cx="39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amet Maecenas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23">
            <a:extLst>
              <a:ext uri="{FF2B5EF4-FFF2-40B4-BE49-F238E27FC236}">
                <a16:creationId xmlns:a16="http://schemas.microsoft.com/office/drawing/2014/main" id="{43B05AB6-D08F-4CB4-9D22-3721D62A3E29}"/>
              </a:ext>
            </a:extLst>
          </p:cNvPr>
          <p:cNvGrpSpPr/>
          <p:nvPr/>
        </p:nvGrpSpPr>
        <p:grpSpPr>
          <a:xfrm>
            <a:off x="1948602" y="1320958"/>
            <a:ext cx="5500032" cy="4296397"/>
            <a:chOff x="3729681" y="1315591"/>
            <a:chExt cx="5500032" cy="4296397"/>
          </a:xfrm>
        </p:grpSpPr>
        <p:sp>
          <p:nvSpPr>
            <p:cNvPr id="13" name="Freeform: Shape 2">
              <a:extLst>
                <a:ext uri="{FF2B5EF4-FFF2-40B4-BE49-F238E27FC236}">
                  <a16:creationId xmlns:a16="http://schemas.microsoft.com/office/drawing/2014/main" id="{452C064E-7AAC-4187-B745-038CF994AC7A}"/>
                </a:ext>
              </a:extLst>
            </p:cNvPr>
            <p:cNvSpPr/>
            <p:nvPr/>
          </p:nvSpPr>
          <p:spPr>
            <a:xfrm>
              <a:off x="8439722" y="1961768"/>
              <a:ext cx="456436" cy="2938442"/>
            </a:xfrm>
            <a:custGeom>
              <a:avLst/>
              <a:gdLst>
                <a:gd name="connsiteX0" fmla="*/ 33289 w 400420"/>
                <a:gd name="connsiteY0" fmla="*/ 2577824 h 2577823"/>
                <a:gd name="connsiteX1" fmla="*/ 16754 w 400420"/>
                <a:gd name="connsiteY1" fmla="*/ 2573404 h 2577823"/>
                <a:gd name="connsiteX2" fmla="*/ 4419 w 400420"/>
                <a:gd name="connsiteY2" fmla="*/ 2527941 h 2577823"/>
                <a:gd name="connsiteX3" fmla="*/ 333793 w 400420"/>
                <a:gd name="connsiteY3" fmla="*/ 1287167 h 2577823"/>
                <a:gd name="connsiteX4" fmla="*/ 6372 w 400420"/>
                <a:gd name="connsiteY4" fmla="*/ 49841 h 2577823"/>
                <a:gd name="connsiteX5" fmla="*/ 18783 w 400420"/>
                <a:gd name="connsiteY5" fmla="*/ 4388 h 2577823"/>
                <a:gd name="connsiteX6" fmla="*/ 64227 w 400420"/>
                <a:gd name="connsiteY6" fmla="*/ 16789 h 2577823"/>
                <a:gd name="connsiteX7" fmla="*/ 400421 w 400420"/>
                <a:gd name="connsiteY7" fmla="*/ 1287167 h 2577823"/>
                <a:gd name="connsiteX8" fmla="*/ 62217 w 400420"/>
                <a:gd name="connsiteY8" fmla="*/ 2561069 h 2577823"/>
                <a:gd name="connsiteX9" fmla="*/ 33289 w 400420"/>
                <a:gd name="connsiteY9" fmla="*/ 2577824 h 257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420" h="2577823">
                  <a:moveTo>
                    <a:pt x="33289" y="2577824"/>
                  </a:moveTo>
                  <a:cubicBezTo>
                    <a:pt x="27670" y="2577824"/>
                    <a:pt x="21974" y="2576405"/>
                    <a:pt x="16754" y="2573404"/>
                  </a:cubicBezTo>
                  <a:cubicBezTo>
                    <a:pt x="790" y="2564251"/>
                    <a:pt x="-4734" y="2543896"/>
                    <a:pt x="4419" y="2527941"/>
                  </a:cubicBezTo>
                  <a:cubicBezTo>
                    <a:pt x="219903" y="2152075"/>
                    <a:pt x="333793" y="1723031"/>
                    <a:pt x="333793" y="1287167"/>
                  </a:cubicBezTo>
                  <a:cubicBezTo>
                    <a:pt x="333793" y="852703"/>
                    <a:pt x="220570" y="424840"/>
                    <a:pt x="6372" y="49841"/>
                  </a:cubicBezTo>
                  <a:cubicBezTo>
                    <a:pt x="-2753" y="33868"/>
                    <a:pt x="2800" y="13513"/>
                    <a:pt x="18783" y="4388"/>
                  </a:cubicBezTo>
                  <a:cubicBezTo>
                    <a:pt x="34756" y="-4728"/>
                    <a:pt x="55102" y="816"/>
                    <a:pt x="64227" y="16789"/>
                  </a:cubicBezTo>
                  <a:cubicBezTo>
                    <a:pt x="284169" y="401837"/>
                    <a:pt x="400421" y="841131"/>
                    <a:pt x="400421" y="1287167"/>
                  </a:cubicBezTo>
                  <a:cubicBezTo>
                    <a:pt x="400421" y="1734642"/>
                    <a:pt x="283483" y="2175145"/>
                    <a:pt x="62217" y="2561069"/>
                  </a:cubicBezTo>
                  <a:cubicBezTo>
                    <a:pt x="56064" y="2571823"/>
                    <a:pt x="44834" y="2577824"/>
                    <a:pt x="33289" y="2577824"/>
                  </a:cubicBezTo>
                  <a:close/>
                </a:path>
              </a:pathLst>
            </a:custGeom>
            <a:solidFill>
              <a:srgbClr val="E6E7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">
              <a:extLst>
                <a:ext uri="{FF2B5EF4-FFF2-40B4-BE49-F238E27FC236}">
                  <a16:creationId xmlns:a16="http://schemas.microsoft.com/office/drawing/2014/main" id="{51ED94CD-108F-48C6-A3DA-B467A67EDDE2}"/>
                </a:ext>
              </a:extLst>
            </p:cNvPr>
            <p:cNvSpPr/>
            <p:nvPr/>
          </p:nvSpPr>
          <p:spPr>
            <a:xfrm>
              <a:off x="5702857" y="2673620"/>
              <a:ext cx="965181" cy="1074472"/>
            </a:xfrm>
            <a:custGeom>
              <a:avLst/>
              <a:gdLst>
                <a:gd name="connsiteX0" fmla="*/ 876195 w 886872"/>
                <a:gd name="connsiteY0" fmla="*/ 856107 h 987295"/>
                <a:gd name="connsiteX1" fmla="*/ 875747 w 886872"/>
                <a:gd name="connsiteY1" fmla="*/ 859707 h 987295"/>
                <a:gd name="connsiteX2" fmla="*/ 696916 w 886872"/>
                <a:gd name="connsiteY2" fmla="*/ 984923 h 987295"/>
                <a:gd name="connsiteX3" fmla="*/ 571700 w 886872"/>
                <a:gd name="connsiteY3" fmla="*/ 806091 h 987295"/>
                <a:gd name="connsiteX4" fmla="*/ 571700 w 886872"/>
                <a:gd name="connsiteY4" fmla="*/ 806091 h 987295"/>
                <a:gd name="connsiteX5" fmla="*/ 571643 w 886872"/>
                <a:gd name="connsiteY5" fmla="*/ 806082 h 987295"/>
                <a:gd name="connsiteX6" fmla="*/ 578139 w 886872"/>
                <a:gd name="connsiteY6" fmla="*/ 732501 h 987295"/>
                <a:gd name="connsiteX7" fmla="*/ 154372 w 886872"/>
                <a:gd name="connsiteY7" fmla="*/ 308743 h 987295"/>
                <a:gd name="connsiteX8" fmla="*/ 0 w 886872"/>
                <a:gd name="connsiteY8" fmla="*/ 154372 h 987295"/>
                <a:gd name="connsiteX9" fmla="*/ 154372 w 886872"/>
                <a:gd name="connsiteY9" fmla="*/ 0 h 987295"/>
                <a:gd name="connsiteX10" fmla="*/ 886873 w 886872"/>
                <a:gd name="connsiteY10" fmla="*/ 732501 h 987295"/>
                <a:gd name="connsiteX11" fmla="*/ 876195 w 886872"/>
                <a:gd name="connsiteY11" fmla="*/ 856107 h 98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6872" h="987295">
                  <a:moveTo>
                    <a:pt x="876195" y="856107"/>
                  </a:moveTo>
                  <a:cubicBezTo>
                    <a:pt x="876014" y="857307"/>
                    <a:pt x="875957" y="858498"/>
                    <a:pt x="875747" y="859707"/>
                  </a:cubicBezTo>
                  <a:cubicBezTo>
                    <a:pt x="860946" y="943670"/>
                    <a:pt x="780879" y="999734"/>
                    <a:pt x="696916" y="984923"/>
                  </a:cubicBezTo>
                  <a:cubicBezTo>
                    <a:pt x="612953" y="970121"/>
                    <a:pt x="556888" y="890054"/>
                    <a:pt x="571700" y="806091"/>
                  </a:cubicBezTo>
                  <a:lnTo>
                    <a:pt x="571700" y="806091"/>
                  </a:lnTo>
                  <a:lnTo>
                    <a:pt x="571643" y="806082"/>
                  </a:lnTo>
                  <a:cubicBezTo>
                    <a:pt x="575834" y="782174"/>
                    <a:pt x="578139" y="757619"/>
                    <a:pt x="578139" y="732501"/>
                  </a:cubicBezTo>
                  <a:cubicBezTo>
                    <a:pt x="578139" y="498462"/>
                    <a:pt x="388410" y="308743"/>
                    <a:pt x="154372" y="308743"/>
                  </a:cubicBezTo>
                  <a:cubicBezTo>
                    <a:pt x="69113" y="308743"/>
                    <a:pt x="0" y="239630"/>
                    <a:pt x="0" y="154372"/>
                  </a:cubicBezTo>
                  <a:cubicBezTo>
                    <a:pt x="0" y="69114"/>
                    <a:pt x="69113" y="0"/>
                    <a:pt x="154372" y="0"/>
                  </a:cubicBezTo>
                  <a:cubicBezTo>
                    <a:pt x="558927" y="0"/>
                    <a:pt x="886873" y="327955"/>
                    <a:pt x="886873" y="732501"/>
                  </a:cubicBezTo>
                  <a:cubicBezTo>
                    <a:pt x="886873" y="774668"/>
                    <a:pt x="883053" y="815902"/>
                    <a:pt x="876195" y="856107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4">
              <a:extLst>
                <a:ext uri="{FF2B5EF4-FFF2-40B4-BE49-F238E27FC236}">
                  <a16:creationId xmlns:a16="http://schemas.microsoft.com/office/drawing/2014/main" id="{C7B412A7-6AE8-462E-A1E2-7358E416793E}"/>
                </a:ext>
              </a:extLst>
            </p:cNvPr>
            <p:cNvSpPr/>
            <p:nvPr/>
          </p:nvSpPr>
          <p:spPr>
            <a:xfrm>
              <a:off x="5702857" y="2337614"/>
              <a:ext cx="1301186" cy="2266380"/>
            </a:xfrm>
            <a:custGeom>
              <a:avLst/>
              <a:gdLst>
                <a:gd name="connsiteX0" fmla="*/ 1195616 w 1195615"/>
                <a:gd name="connsiteY0" fmla="*/ 1041254 h 2082498"/>
                <a:gd name="connsiteX1" fmla="*/ 154457 w 1195615"/>
                <a:gd name="connsiteY1" fmla="*/ 2082499 h 2082498"/>
                <a:gd name="connsiteX2" fmla="*/ 154372 w 1195615"/>
                <a:gd name="connsiteY2" fmla="*/ 2082499 h 2082498"/>
                <a:gd name="connsiteX3" fmla="*/ 0 w 1195615"/>
                <a:gd name="connsiteY3" fmla="*/ 1928127 h 2082498"/>
                <a:gd name="connsiteX4" fmla="*/ 154372 w 1195615"/>
                <a:gd name="connsiteY4" fmla="*/ 1773755 h 2082498"/>
                <a:gd name="connsiteX5" fmla="*/ 154381 w 1195615"/>
                <a:gd name="connsiteY5" fmla="*/ 1773755 h 2082498"/>
                <a:gd name="connsiteX6" fmla="*/ 886873 w 1195615"/>
                <a:gd name="connsiteY6" fmla="*/ 1041244 h 2082498"/>
                <a:gd name="connsiteX7" fmla="*/ 154372 w 1195615"/>
                <a:gd name="connsiteY7" fmla="*/ 308743 h 2082498"/>
                <a:gd name="connsiteX8" fmla="*/ 0 w 1195615"/>
                <a:gd name="connsiteY8" fmla="*/ 154372 h 2082498"/>
                <a:gd name="connsiteX9" fmla="*/ 154372 w 1195615"/>
                <a:gd name="connsiteY9" fmla="*/ 0 h 2082498"/>
                <a:gd name="connsiteX10" fmla="*/ 154486 w 1195615"/>
                <a:gd name="connsiteY10" fmla="*/ 0 h 2082498"/>
                <a:gd name="connsiteX11" fmla="*/ 1195616 w 1195615"/>
                <a:gd name="connsiteY11" fmla="*/ 1041254 h 208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5615" h="2082498">
                  <a:moveTo>
                    <a:pt x="1195616" y="1041254"/>
                  </a:moveTo>
                  <a:cubicBezTo>
                    <a:pt x="1195616" y="1616288"/>
                    <a:pt x="729482" y="2082451"/>
                    <a:pt x="154457" y="2082499"/>
                  </a:cubicBezTo>
                  <a:cubicBezTo>
                    <a:pt x="154429" y="2082499"/>
                    <a:pt x="154400" y="2082499"/>
                    <a:pt x="154372" y="2082499"/>
                  </a:cubicBezTo>
                  <a:cubicBezTo>
                    <a:pt x="69113" y="2082499"/>
                    <a:pt x="0" y="2013385"/>
                    <a:pt x="0" y="1928127"/>
                  </a:cubicBezTo>
                  <a:cubicBezTo>
                    <a:pt x="0" y="1842868"/>
                    <a:pt x="69113" y="1773755"/>
                    <a:pt x="154372" y="1773755"/>
                  </a:cubicBezTo>
                  <a:cubicBezTo>
                    <a:pt x="154381" y="1773755"/>
                    <a:pt x="154381" y="1773755"/>
                    <a:pt x="154381" y="1773755"/>
                  </a:cubicBezTo>
                  <a:cubicBezTo>
                    <a:pt x="558927" y="1773746"/>
                    <a:pt x="886873" y="1445800"/>
                    <a:pt x="886873" y="1041244"/>
                  </a:cubicBezTo>
                  <a:cubicBezTo>
                    <a:pt x="886873" y="636689"/>
                    <a:pt x="558917" y="308743"/>
                    <a:pt x="154372" y="308743"/>
                  </a:cubicBezTo>
                  <a:cubicBezTo>
                    <a:pt x="69113" y="308743"/>
                    <a:pt x="0" y="239630"/>
                    <a:pt x="0" y="154372"/>
                  </a:cubicBezTo>
                  <a:cubicBezTo>
                    <a:pt x="0" y="69113"/>
                    <a:pt x="69113" y="0"/>
                    <a:pt x="154372" y="0"/>
                  </a:cubicBezTo>
                  <a:cubicBezTo>
                    <a:pt x="154410" y="0"/>
                    <a:pt x="154448" y="0"/>
                    <a:pt x="154486" y="0"/>
                  </a:cubicBezTo>
                  <a:cubicBezTo>
                    <a:pt x="729501" y="76"/>
                    <a:pt x="1195616" y="466230"/>
                    <a:pt x="1195616" y="1041254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5">
              <a:extLst>
                <a:ext uri="{FF2B5EF4-FFF2-40B4-BE49-F238E27FC236}">
                  <a16:creationId xmlns:a16="http://schemas.microsoft.com/office/drawing/2014/main" id="{F8C6239C-FB48-466B-ABB0-7BD586204704}"/>
                </a:ext>
              </a:extLst>
            </p:cNvPr>
            <p:cNvSpPr/>
            <p:nvPr/>
          </p:nvSpPr>
          <p:spPr>
            <a:xfrm>
              <a:off x="4401681" y="2001630"/>
              <a:ext cx="2938358" cy="2938359"/>
            </a:xfrm>
            <a:custGeom>
              <a:avLst/>
              <a:gdLst>
                <a:gd name="connsiteX0" fmla="*/ 2699957 w 2699956"/>
                <a:gd name="connsiteY0" fmla="*/ 1349978 h 2699956"/>
                <a:gd name="connsiteX1" fmla="*/ 1349978 w 2699956"/>
                <a:gd name="connsiteY1" fmla="*/ 2699957 h 2699956"/>
                <a:gd name="connsiteX2" fmla="*/ 0 w 2699956"/>
                <a:gd name="connsiteY2" fmla="*/ 1349978 h 2699956"/>
                <a:gd name="connsiteX3" fmla="*/ 20336 w 2699956"/>
                <a:gd name="connsiteY3" fmla="*/ 1115530 h 2699956"/>
                <a:gd name="connsiteX4" fmla="*/ 20507 w 2699956"/>
                <a:gd name="connsiteY4" fmla="*/ 1115559 h 2699956"/>
                <a:gd name="connsiteX5" fmla="*/ 20507 w 2699956"/>
                <a:gd name="connsiteY5" fmla="*/ 1115559 h 2699956"/>
                <a:gd name="connsiteX6" fmla="*/ 199339 w 2699956"/>
                <a:gd name="connsiteY6" fmla="*/ 990343 h 2699956"/>
                <a:gd name="connsiteX7" fmla="*/ 324555 w 2699956"/>
                <a:gd name="connsiteY7" fmla="*/ 1169175 h 2699956"/>
                <a:gd name="connsiteX8" fmla="*/ 324155 w 2699956"/>
                <a:gd name="connsiteY8" fmla="*/ 1170927 h 2699956"/>
                <a:gd name="connsiteX9" fmla="*/ 308743 w 2699956"/>
                <a:gd name="connsiteY9" fmla="*/ 1349978 h 2699956"/>
                <a:gd name="connsiteX10" fmla="*/ 1349988 w 2699956"/>
                <a:gd name="connsiteY10" fmla="*/ 2391223 h 2699956"/>
                <a:gd name="connsiteX11" fmla="*/ 2391232 w 2699956"/>
                <a:gd name="connsiteY11" fmla="*/ 1349978 h 2699956"/>
                <a:gd name="connsiteX12" fmla="*/ 1349988 w 2699956"/>
                <a:gd name="connsiteY12" fmla="*/ 308743 h 2699956"/>
                <a:gd name="connsiteX13" fmla="*/ 1349988 w 2699956"/>
                <a:gd name="connsiteY13" fmla="*/ 308743 h 2699956"/>
                <a:gd name="connsiteX14" fmla="*/ 1195616 w 2699956"/>
                <a:gd name="connsiteY14" fmla="*/ 154372 h 2699956"/>
                <a:gd name="connsiteX15" fmla="*/ 1349988 w 2699956"/>
                <a:gd name="connsiteY15" fmla="*/ 0 h 2699956"/>
                <a:gd name="connsiteX16" fmla="*/ 1350102 w 2699956"/>
                <a:gd name="connsiteY16" fmla="*/ 0 h 2699956"/>
                <a:gd name="connsiteX17" fmla="*/ 2699957 w 2699956"/>
                <a:gd name="connsiteY17" fmla="*/ 1349978 h 269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99956" h="2699956">
                  <a:moveTo>
                    <a:pt x="2699957" y="1349978"/>
                  </a:moveTo>
                  <a:cubicBezTo>
                    <a:pt x="2699957" y="2095548"/>
                    <a:pt x="2095548" y="2699957"/>
                    <a:pt x="1349978" y="2699957"/>
                  </a:cubicBezTo>
                  <a:cubicBezTo>
                    <a:pt x="604409" y="2699957"/>
                    <a:pt x="0" y="2095548"/>
                    <a:pt x="0" y="1349978"/>
                  </a:cubicBezTo>
                  <a:cubicBezTo>
                    <a:pt x="0" y="1270006"/>
                    <a:pt x="7001" y="1191673"/>
                    <a:pt x="20336" y="1115530"/>
                  </a:cubicBezTo>
                  <a:lnTo>
                    <a:pt x="20507" y="1115559"/>
                  </a:lnTo>
                  <a:cubicBezTo>
                    <a:pt x="20507" y="1115559"/>
                    <a:pt x="20507" y="1115559"/>
                    <a:pt x="20507" y="1115559"/>
                  </a:cubicBezTo>
                  <a:cubicBezTo>
                    <a:pt x="35309" y="1031605"/>
                    <a:pt x="115376" y="975532"/>
                    <a:pt x="199339" y="990343"/>
                  </a:cubicBezTo>
                  <a:cubicBezTo>
                    <a:pt x="283302" y="1005154"/>
                    <a:pt x="339366" y="1085212"/>
                    <a:pt x="324555" y="1169175"/>
                  </a:cubicBezTo>
                  <a:cubicBezTo>
                    <a:pt x="324450" y="1169775"/>
                    <a:pt x="324269" y="1170337"/>
                    <a:pt x="324155" y="1170927"/>
                  </a:cubicBezTo>
                  <a:cubicBezTo>
                    <a:pt x="314068" y="1229106"/>
                    <a:pt x="308743" y="1288914"/>
                    <a:pt x="308743" y="1349978"/>
                  </a:cubicBezTo>
                  <a:cubicBezTo>
                    <a:pt x="308743" y="1925041"/>
                    <a:pt x="774925" y="2391223"/>
                    <a:pt x="1349988" y="2391223"/>
                  </a:cubicBezTo>
                  <a:cubicBezTo>
                    <a:pt x="1925050" y="2391223"/>
                    <a:pt x="2391232" y="1925041"/>
                    <a:pt x="2391232" y="1349978"/>
                  </a:cubicBezTo>
                  <a:cubicBezTo>
                    <a:pt x="2391232" y="774916"/>
                    <a:pt x="1925050" y="308743"/>
                    <a:pt x="1349988" y="308743"/>
                  </a:cubicBezTo>
                  <a:lnTo>
                    <a:pt x="1349988" y="308743"/>
                  </a:lnTo>
                  <a:cubicBezTo>
                    <a:pt x="1264730" y="308743"/>
                    <a:pt x="1195616" y="239630"/>
                    <a:pt x="1195616" y="154372"/>
                  </a:cubicBezTo>
                  <a:cubicBezTo>
                    <a:pt x="1195616" y="69113"/>
                    <a:pt x="1264730" y="0"/>
                    <a:pt x="1349988" y="0"/>
                  </a:cubicBezTo>
                  <a:cubicBezTo>
                    <a:pt x="1350026" y="0"/>
                    <a:pt x="1350064" y="0"/>
                    <a:pt x="1350102" y="0"/>
                  </a:cubicBezTo>
                  <a:cubicBezTo>
                    <a:pt x="2095614" y="57"/>
                    <a:pt x="2699957" y="604438"/>
                    <a:pt x="2699957" y="134997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">
              <a:extLst>
                <a:ext uri="{FF2B5EF4-FFF2-40B4-BE49-F238E27FC236}">
                  <a16:creationId xmlns:a16="http://schemas.microsoft.com/office/drawing/2014/main" id="{3B836A0C-DF54-49D5-AA3F-52DF7EC7608D}"/>
                </a:ext>
              </a:extLst>
            </p:cNvPr>
            <p:cNvSpPr/>
            <p:nvPr/>
          </p:nvSpPr>
          <p:spPr>
            <a:xfrm>
              <a:off x="4065675" y="1665625"/>
              <a:ext cx="3610368" cy="3610369"/>
            </a:xfrm>
            <a:custGeom>
              <a:avLst/>
              <a:gdLst>
                <a:gd name="connsiteX0" fmla="*/ 3317443 w 3317443"/>
                <a:gd name="connsiteY0" fmla="*/ 1658722 h 3317443"/>
                <a:gd name="connsiteX1" fmla="*/ 1658722 w 3317443"/>
                <a:gd name="connsiteY1" fmla="*/ 3317443 h 3317443"/>
                <a:gd name="connsiteX2" fmla="*/ 0 w 3317443"/>
                <a:gd name="connsiteY2" fmla="*/ 1658722 h 3317443"/>
                <a:gd name="connsiteX3" fmla="*/ 590874 w 3317443"/>
                <a:gd name="connsiteY3" fmla="*/ 389582 h 3317443"/>
                <a:gd name="connsiteX4" fmla="*/ 592512 w 3317443"/>
                <a:gd name="connsiteY4" fmla="*/ 388058 h 3317443"/>
                <a:gd name="connsiteX5" fmla="*/ 809997 w 3317443"/>
                <a:gd name="connsiteY5" fmla="*/ 407089 h 3317443"/>
                <a:gd name="connsiteX6" fmla="*/ 790975 w 3317443"/>
                <a:gd name="connsiteY6" fmla="*/ 624573 h 3317443"/>
                <a:gd name="connsiteX7" fmla="*/ 791013 w 3317443"/>
                <a:gd name="connsiteY7" fmla="*/ 624621 h 3317443"/>
                <a:gd name="connsiteX8" fmla="*/ 308743 w 3317443"/>
                <a:gd name="connsiteY8" fmla="*/ 1658722 h 3317443"/>
                <a:gd name="connsiteX9" fmla="*/ 1658722 w 3317443"/>
                <a:gd name="connsiteY9" fmla="*/ 3008700 h 3317443"/>
                <a:gd name="connsiteX10" fmla="*/ 3008700 w 3317443"/>
                <a:gd name="connsiteY10" fmla="*/ 1658722 h 3317443"/>
                <a:gd name="connsiteX11" fmla="*/ 1658722 w 3317443"/>
                <a:gd name="connsiteY11" fmla="*/ 308743 h 3317443"/>
                <a:gd name="connsiteX12" fmla="*/ 1658722 w 3317443"/>
                <a:gd name="connsiteY12" fmla="*/ 308743 h 3317443"/>
                <a:gd name="connsiteX13" fmla="*/ 1504350 w 3317443"/>
                <a:gd name="connsiteY13" fmla="*/ 154372 h 3317443"/>
                <a:gd name="connsiteX14" fmla="*/ 1658722 w 3317443"/>
                <a:gd name="connsiteY14" fmla="*/ 0 h 3317443"/>
                <a:gd name="connsiteX15" fmla="*/ 1658950 w 3317443"/>
                <a:gd name="connsiteY15" fmla="*/ 10 h 3317443"/>
                <a:gd name="connsiteX16" fmla="*/ 3317443 w 3317443"/>
                <a:gd name="connsiteY16" fmla="*/ 1658722 h 331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17443" h="3317443">
                  <a:moveTo>
                    <a:pt x="3317443" y="1658722"/>
                  </a:moveTo>
                  <a:cubicBezTo>
                    <a:pt x="3317443" y="2574808"/>
                    <a:pt x="2574807" y="3317443"/>
                    <a:pt x="1658722" y="3317443"/>
                  </a:cubicBezTo>
                  <a:cubicBezTo>
                    <a:pt x="742636" y="3317443"/>
                    <a:pt x="0" y="2574808"/>
                    <a:pt x="0" y="1658722"/>
                  </a:cubicBezTo>
                  <a:cubicBezTo>
                    <a:pt x="0" y="1149429"/>
                    <a:pt x="229619" y="693849"/>
                    <a:pt x="590874" y="389582"/>
                  </a:cubicBezTo>
                  <a:cubicBezTo>
                    <a:pt x="591445" y="389096"/>
                    <a:pt x="591931" y="388544"/>
                    <a:pt x="592512" y="388058"/>
                  </a:cubicBezTo>
                  <a:cubicBezTo>
                    <a:pt x="657825" y="333261"/>
                    <a:pt x="755190" y="341776"/>
                    <a:pt x="809997" y="407089"/>
                  </a:cubicBezTo>
                  <a:cubicBezTo>
                    <a:pt x="864794" y="472392"/>
                    <a:pt x="856278" y="569767"/>
                    <a:pt x="790975" y="624573"/>
                  </a:cubicBezTo>
                  <a:lnTo>
                    <a:pt x="791013" y="624621"/>
                  </a:lnTo>
                  <a:cubicBezTo>
                    <a:pt x="496195" y="872261"/>
                    <a:pt x="308743" y="1243575"/>
                    <a:pt x="308743" y="1658722"/>
                  </a:cubicBezTo>
                  <a:cubicBezTo>
                    <a:pt x="308743" y="2404291"/>
                    <a:pt x="913152" y="3008700"/>
                    <a:pt x="1658722" y="3008700"/>
                  </a:cubicBezTo>
                  <a:cubicBezTo>
                    <a:pt x="2404291" y="3008700"/>
                    <a:pt x="3008700" y="2404291"/>
                    <a:pt x="3008700" y="1658722"/>
                  </a:cubicBezTo>
                  <a:cubicBezTo>
                    <a:pt x="3008700" y="913152"/>
                    <a:pt x="2404291" y="308743"/>
                    <a:pt x="1658722" y="308743"/>
                  </a:cubicBezTo>
                  <a:lnTo>
                    <a:pt x="1658722" y="308743"/>
                  </a:lnTo>
                  <a:cubicBezTo>
                    <a:pt x="1573463" y="308743"/>
                    <a:pt x="1504350" y="239630"/>
                    <a:pt x="1504350" y="154372"/>
                  </a:cubicBezTo>
                  <a:cubicBezTo>
                    <a:pt x="1504350" y="69113"/>
                    <a:pt x="1573463" y="0"/>
                    <a:pt x="1658722" y="0"/>
                  </a:cubicBezTo>
                  <a:cubicBezTo>
                    <a:pt x="1658798" y="0"/>
                    <a:pt x="1658874" y="10"/>
                    <a:pt x="1658950" y="10"/>
                  </a:cubicBezTo>
                  <a:cubicBezTo>
                    <a:pt x="2574931" y="124"/>
                    <a:pt x="3317443" y="742712"/>
                    <a:pt x="3317443" y="165872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7">
              <a:extLst>
                <a:ext uri="{FF2B5EF4-FFF2-40B4-BE49-F238E27FC236}">
                  <a16:creationId xmlns:a16="http://schemas.microsoft.com/office/drawing/2014/main" id="{C0881957-E3FD-415B-B2FD-E6278F5F50C1}"/>
                </a:ext>
              </a:extLst>
            </p:cNvPr>
            <p:cNvSpPr/>
            <p:nvPr/>
          </p:nvSpPr>
          <p:spPr>
            <a:xfrm>
              <a:off x="3729681" y="1329610"/>
              <a:ext cx="4282368" cy="4282378"/>
            </a:xfrm>
            <a:custGeom>
              <a:avLst/>
              <a:gdLst>
                <a:gd name="connsiteX0" fmla="*/ 3934920 w 3934920"/>
                <a:gd name="connsiteY0" fmla="*/ 1967474 h 3934929"/>
                <a:gd name="connsiteX1" fmla="*/ 1967465 w 3934920"/>
                <a:gd name="connsiteY1" fmla="*/ 3934930 h 3934929"/>
                <a:gd name="connsiteX2" fmla="*/ 0 w 3934920"/>
                <a:gd name="connsiteY2" fmla="*/ 1967474 h 3934929"/>
                <a:gd name="connsiteX3" fmla="*/ 263357 w 3934920"/>
                <a:gd name="connsiteY3" fmla="*/ 983609 h 3934929"/>
                <a:gd name="connsiteX4" fmla="*/ 263585 w 3934920"/>
                <a:gd name="connsiteY4" fmla="*/ 983742 h 3934929"/>
                <a:gd name="connsiteX5" fmla="*/ 474459 w 3934920"/>
                <a:gd name="connsiteY5" fmla="*/ 927240 h 3934929"/>
                <a:gd name="connsiteX6" fmla="*/ 530962 w 3934920"/>
                <a:gd name="connsiteY6" fmla="*/ 1138114 h 3934929"/>
                <a:gd name="connsiteX7" fmla="*/ 529133 w 3934920"/>
                <a:gd name="connsiteY7" fmla="*/ 1140943 h 3934929"/>
                <a:gd name="connsiteX8" fmla="*/ 308743 w 3934920"/>
                <a:gd name="connsiteY8" fmla="*/ 1967474 h 3934929"/>
                <a:gd name="connsiteX9" fmla="*/ 1967465 w 3934920"/>
                <a:gd name="connsiteY9" fmla="*/ 3626196 h 3934929"/>
                <a:gd name="connsiteX10" fmla="*/ 3626187 w 3934920"/>
                <a:gd name="connsiteY10" fmla="*/ 1967474 h 3934929"/>
                <a:gd name="connsiteX11" fmla="*/ 1967465 w 3934920"/>
                <a:gd name="connsiteY11" fmla="*/ 308753 h 3934929"/>
                <a:gd name="connsiteX12" fmla="*/ 1967465 w 3934920"/>
                <a:gd name="connsiteY12" fmla="*/ 308743 h 3934929"/>
                <a:gd name="connsiteX13" fmla="*/ 1813093 w 3934920"/>
                <a:gd name="connsiteY13" fmla="*/ 154372 h 3934929"/>
                <a:gd name="connsiteX14" fmla="*/ 1967465 w 3934920"/>
                <a:gd name="connsiteY14" fmla="*/ 0 h 3934929"/>
                <a:gd name="connsiteX15" fmla="*/ 1967808 w 3934920"/>
                <a:gd name="connsiteY15" fmla="*/ 19 h 3934929"/>
                <a:gd name="connsiteX16" fmla="*/ 3934920 w 3934920"/>
                <a:gd name="connsiteY16" fmla="*/ 1967474 h 393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34920" h="3934929">
                  <a:moveTo>
                    <a:pt x="3934920" y="1967474"/>
                  </a:moveTo>
                  <a:cubicBezTo>
                    <a:pt x="3934920" y="3054077"/>
                    <a:pt x="3054058" y="3934930"/>
                    <a:pt x="1967465" y="3934930"/>
                  </a:cubicBezTo>
                  <a:cubicBezTo>
                    <a:pt x="880872" y="3934930"/>
                    <a:pt x="0" y="3054067"/>
                    <a:pt x="0" y="1967474"/>
                  </a:cubicBezTo>
                  <a:cubicBezTo>
                    <a:pt x="0" y="1609049"/>
                    <a:pt x="95898" y="1273035"/>
                    <a:pt x="263357" y="983609"/>
                  </a:cubicBezTo>
                  <a:lnTo>
                    <a:pt x="263585" y="983742"/>
                  </a:lnTo>
                  <a:cubicBezTo>
                    <a:pt x="306210" y="909904"/>
                    <a:pt x="400622" y="884615"/>
                    <a:pt x="474459" y="927240"/>
                  </a:cubicBezTo>
                  <a:cubicBezTo>
                    <a:pt x="548297" y="969864"/>
                    <a:pt x="573595" y="1064276"/>
                    <a:pt x="530962" y="1138114"/>
                  </a:cubicBezTo>
                  <a:cubicBezTo>
                    <a:pt x="530390" y="1139095"/>
                    <a:pt x="529714" y="1139981"/>
                    <a:pt x="529133" y="1140943"/>
                  </a:cubicBezTo>
                  <a:cubicBezTo>
                    <a:pt x="388991" y="1384297"/>
                    <a:pt x="308743" y="1666494"/>
                    <a:pt x="308743" y="1967474"/>
                  </a:cubicBezTo>
                  <a:cubicBezTo>
                    <a:pt x="308743" y="2883560"/>
                    <a:pt x="1051379" y="3626196"/>
                    <a:pt x="1967465" y="3626196"/>
                  </a:cubicBezTo>
                  <a:cubicBezTo>
                    <a:pt x="2883551" y="3626196"/>
                    <a:pt x="3626187" y="2883560"/>
                    <a:pt x="3626187" y="1967474"/>
                  </a:cubicBezTo>
                  <a:cubicBezTo>
                    <a:pt x="3626187" y="1051389"/>
                    <a:pt x="2883551" y="308753"/>
                    <a:pt x="1967465" y="308753"/>
                  </a:cubicBezTo>
                  <a:lnTo>
                    <a:pt x="1967465" y="308743"/>
                  </a:lnTo>
                  <a:cubicBezTo>
                    <a:pt x="1882207" y="308743"/>
                    <a:pt x="1813093" y="239630"/>
                    <a:pt x="1813093" y="154372"/>
                  </a:cubicBezTo>
                  <a:cubicBezTo>
                    <a:pt x="1813093" y="69113"/>
                    <a:pt x="1882207" y="0"/>
                    <a:pt x="1967465" y="0"/>
                  </a:cubicBezTo>
                  <a:cubicBezTo>
                    <a:pt x="1967579" y="0"/>
                    <a:pt x="1967694" y="19"/>
                    <a:pt x="1967808" y="19"/>
                  </a:cubicBezTo>
                  <a:cubicBezTo>
                    <a:pt x="3054239" y="210"/>
                    <a:pt x="3934920" y="880996"/>
                    <a:pt x="3934920" y="1967474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8">
              <a:extLst>
                <a:ext uri="{FF2B5EF4-FFF2-40B4-BE49-F238E27FC236}">
                  <a16:creationId xmlns:a16="http://schemas.microsoft.com/office/drawing/2014/main" id="{E663A1CE-78A9-4B97-B58C-7217D36B6F7E}"/>
                </a:ext>
              </a:extLst>
            </p:cNvPr>
            <p:cNvSpPr/>
            <p:nvPr/>
          </p:nvSpPr>
          <p:spPr>
            <a:xfrm>
              <a:off x="7903171" y="1315591"/>
              <a:ext cx="741870" cy="741870"/>
            </a:xfrm>
            <a:custGeom>
              <a:avLst/>
              <a:gdLst>
                <a:gd name="connsiteX0" fmla="*/ 650824 w 650824"/>
                <a:gd name="connsiteY0" fmla="*/ 325412 h 650824"/>
                <a:gd name="connsiteX1" fmla="*/ 325412 w 650824"/>
                <a:gd name="connsiteY1" fmla="*/ 650824 h 650824"/>
                <a:gd name="connsiteX2" fmla="*/ 0 w 650824"/>
                <a:gd name="connsiteY2" fmla="*/ 325412 h 650824"/>
                <a:gd name="connsiteX3" fmla="*/ 325412 w 650824"/>
                <a:gd name="connsiteY3" fmla="*/ 0 h 650824"/>
                <a:gd name="connsiteX4" fmla="*/ 650824 w 650824"/>
                <a:gd name="connsiteY4" fmla="*/ 325412 h 65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4" h="650824">
                  <a:moveTo>
                    <a:pt x="650824" y="325412"/>
                  </a:moveTo>
                  <a:cubicBezTo>
                    <a:pt x="650824" y="505132"/>
                    <a:pt x="505132" y="650824"/>
                    <a:pt x="325412" y="650824"/>
                  </a:cubicBezTo>
                  <a:cubicBezTo>
                    <a:pt x="145692" y="650824"/>
                    <a:pt x="0" y="505132"/>
                    <a:pt x="0" y="325412"/>
                  </a:cubicBezTo>
                  <a:cubicBezTo>
                    <a:pt x="0" y="145692"/>
                    <a:pt x="145692" y="0"/>
                    <a:pt x="325412" y="0"/>
                  </a:cubicBezTo>
                  <a:cubicBezTo>
                    <a:pt x="505132" y="0"/>
                    <a:pt x="650824" y="145692"/>
                    <a:pt x="650824" y="32541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9">
              <a:extLst>
                <a:ext uri="{FF2B5EF4-FFF2-40B4-BE49-F238E27FC236}">
                  <a16:creationId xmlns:a16="http://schemas.microsoft.com/office/drawing/2014/main" id="{3E754365-BA1B-40DC-A4B4-CAFABC1ED4B8}"/>
                </a:ext>
              </a:extLst>
            </p:cNvPr>
            <p:cNvSpPr/>
            <p:nvPr/>
          </p:nvSpPr>
          <p:spPr>
            <a:xfrm>
              <a:off x="8323353" y="2130923"/>
              <a:ext cx="741870" cy="741870"/>
            </a:xfrm>
            <a:custGeom>
              <a:avLst/>
              <a:gdLst>
                <a:gd name="connsiteX0" fmla="*/ 650824 w 650824"/>
                <a:gd name="connsiteY0" fmla="*/ 325412 h 650824"/>
                <a:gd name="connsiteX1" fmla="*/ 325412 w 650824"/>
                <a:gd name="connsiteY1" fmla="*/ 650824 h 650824"/>
                <a:gd name="connsiteX2" fmla="*/ 0 w 650824"/>
                <a:gd name="connsiteY2" fmla="*/ 325412 h 650824"/>
                <a:gd name="connsiteX3" fmla="*/ 325412 w 650824"/>
                <a:gd name="connsiteY3" fmla="*/ 0 h 650824"/>
                <a:gd name="connsiteX4" fmla="*/ 650824 w 650824"/>
                <a:gd name="connsiteY4" fmla="*/ 325412 h 65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4" h="650824">
                  <a:moveTo>
                    <a:pt x="650824" y="325412"/>
                  </a:moveTo>
                  <a:cubicBezTo>
                    <a:pt x="650824" y="505132"/>
                    <a:pt x="505133" y="650824"/>
                    <a:pt x="325412" y="650824"/>
                  </a:cubicBezTo>
                  <a:cubicBezTo>
                    <a:pt x="145692" y="650824"/>
                    <a:pt x="0" y="505132"/>
                    <a:pt x="0" y="325412"/>
                  </a:cubicBezTo>
                  <a:cubicBezTo>
                    <a:pt x="0" y="145692"/>
                    <a:pt x="145692" y="0"/>
                    <a:pt x="325412" y="0"/>
                  </a:cubicBezTo>
                  <a:cubicBezTo>
                    <a:pt x="505133" y="0"/>
                    <a:pt x="650824" y="145692"/>
                    <a:pt x="650824" y="32541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0">
              <a:extLst>
                <a:ext uri="{FF2B5EF4-FFF2-40B4-BE49-F238E27FC236}">
                  <a16:creationId xmlns:a16="http://schemas.microsoft.com/office/drawing/2014/main" id="{AD1D399A-B5F2-4B7E-821E-8137D35B8A27}"/>
                </a:ext>
              </a:extLst>
            </p:cNvPr>
            <p:cNvSpPr/>
            <p:nvPr/>
          </p:nvSpPr>
          <p:spPr>
            <a:xfrm>
              <a:off x="8473337" y="3058076"/>
              <a:ext cx="741870" cy="741870"/>
            </a:xfrm>
            <a:custGeom>
              <a:avLst/>
              <a:gdLst>
                <a:gd name="connsiteX0" fmla="*/ 650824 w 650824"/>
                <a:gd name="connsiteY0" fmla="*/ 325412 h 650824"/>
                <a:gd name="connsiteX1" fmla="*/ 325412 w 650824"/>
                <a:gd name="connsiteY1" fmla="*/ 650824 h 650824"/>
                <a:gd name="connsiteX2" fmla="*/ 0 w 650824"/>
                <a:gd name="connsiteY2" fmla="*/ 325412 h 650824"/>
                <a:gd name="connsiteX3" fmla="*/ 325412 w 650824"/>
                <a:gd name="connsiteY3" fmla="*/ 0 h 650824"/>
                <a:gd name="connsiteX4" fmla="*/ 650824 w 650824"/>
                <a:gd name="connsiteY4" fmla="*/ 325412 h 65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4" h="650824">
                  <a:moveTo>
                    <a:pt x="650824" y="325412"/>
                  </a:moveTo>
                  <a:cubicBezTo>
                    <a:pt x="650824" y="505132"/>
                    <a:pt x="505132" y="650824"/>
                    <a:pt x="325412" y="650824"/>
                  </a:cubicBezTo>
                  <a:cubicBezTo>
                    <a:pt x="145691" y="650824"/>
                    <a:pt x="0" y="505132"/>
                    <a:pt x="0" y="325412"/>
                  </a:cubicBezTo>
                  <a:cubicBezTo>
                    <a:pt x="0" y="145692"/>
                    <a:pt x="145691" y="0"/>
                    <a:pt x="325412" y="0"/>
                  </a:cubicBezTo>
                  <a:cubicBezTo>
                    <a:pt x="505132" y="0"/>
                    <a:pt x="650824" y="145692"/>
                    <a:pt x="650824" y="32541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1">
              <a:extLst>
                <a:ext uri="{FF2B5EF4-FFF2-40B4-BE49-F238E27FC236}">
                  <a16:creationId xmlns:a16="http://schemas.microsoft.com/office/drawing/2014/main" id="{0844CEB8-6C0B-4605-BB84-B599A2A62338}"/>
                </a:ext>
              </a:extLst>
            </p:cNvPr>
            <p:cNvSpPr/>
            <p:nvPr/>
          </p:nvSpPr>
          <p:spPr>
            <a:xfrm>
              <a:off x="8322983" y="3985228"/>
              <a:ext cx="741870" cy="741870"/>
            </a:xfrm>
            <a:custGeom>
              <a:avLst/>
              <a:gdLst>
                <a:gd name="connsiteX0" fmla="*/ 650824 w 650824"/>
                <a:gd name="connsiteY0" fmla="*/ 325412 h 650824"/>
                <a:gd name="connsiteX1" fmla="*/ 325412 w 650824"/>
                <a:gd name="connsiteY1" fmla="*/ 650824 h 650824"/>
                <a:gd name="connsiteX2" fmla="*/ 0 w 650824"/>
                <a:gd name="connsiteY2" fmla="*/ 325412 h 650824"/>
                <a:gd name="connsiteX3" fmla="*/ 325412 w 650824"/>
                <a:gd name="connsiteY3" fmla="*/ 0 h 650824"/>
                <a:gd name="connsiteX4" fmla="*/ 650824 w 650824"/>
                <a:gd name="connsiteY4" fmla="*/ 325412 h 65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4" h="650824">
                  <a:moveTo>
                    <a:pt x="650824" y="325412"/>
                  </a:moveTo>
                  <a:cubicBezTo>
                    <a:pt x="650824" y="505132"/>
                    <a:pt x="505133" y="650824"/>
                    <a:pt x="325412" y="650824"/>
                  </a:cubicBezTo>
                  <a:cubicBezTo>
                    <a:pt x="145692" y="650824"/>
                    <a:pt x="0" y="505132"/>
                    <a:pt x="0" y="325412"/>
                  </a:cubicBezTo>
                  <a:cubicBezTo>
                    <a:pt x="0" y="145692"/>
                    <a:pt x="145692" y="0"/>
                    <a:pt x="325412" y="0"/>
                  </a:cubicBezTo>
                  <a:cubicBezTo>
                    <a:pt x="505133" y="0"/>
                    <a:pt x="650824" y="145692"/>
                    <a:pt x="650824" y="32541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2">
              <a:extLst>
                <a:ext uri="{FF2B5EF4-FFF2-40B4-BE49-F238E27FC236}">
                  <a16:creationId xmlns:a16="http://schemas.microsoft.com/office/drawing/2014/main" id="{0CDA4D5B-044B-4AFA-9E7A-2BEEFEB611B8}"/>
                </a:ext>
              </a:extLst>
            </p:cNvPr>
            <p:cNvSpPr/>
            <p:nvPr/>
          </p:nvSpPr>
          <p:spPr>
            <a:xfrm>
              <a:off x="7903171" y="4800561"/>
              <a:ext cx="741870" cy="741870"/>
            </a:xfrm>
            <a:custGeom>
              <a:avLst/>
              <a:gdLst>
                <a:gd name="connsiteX0" fmla="*/ 650824 w 650824"/>
                <a:gd name="connsiteY0" fmla="*/ 325412 h 650824"/>
                <a:gd name="connsiteX1" fmla="*/ 325412 w 650824"/>
                <a:gd name="connsiteY1" fmla="*/ 650824 h 650824"/>
                <a:gd name="connsiteX2" fmla="*/ 0 w 650824"/>
                <a:gd name="connsiteY2" fmla="*/ 325412 h 650824"/>
                <a:gd name="connsiteX3" fmla="*/ 325412 w 650824"/>
                <a:gd name="connsiteY3" fmla="*/ 0 h 650824"/>
                <a:gd name="connsiteX4" fmla="*/ 650824 w 650824"/>
                <a:gd name="connsiteY4" fmla="*/ 325412 h 65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4" h="650824">
                  <a:moveTo>
                    <a:pt x="650824" y="325412"/>
                  </a:moveTo>
                  <a:cubicBezTo>
                    <a:pt x="650824" y="505132"/>
                    <a:pt x="505132" y="650824"/>
                    <a:pt x="325412" y="650824"/>
                  </a:cubicBezTo>
                  <a:cubicBezTo>
                    <a:pt x="145692" y="650824"/>
                    <a:pt x="0" y="505132"/>
                    <a:pt x="0" y="325412"/>
                  </a:cubicBezTo>
                  <a:cubicBezTo>
                    <a:pt x="0" y="145692"/>
                    <a:pt x="145692" y="0"/>
                    <a:pt x="325412" y="0"/>
                  </a:cubicBezTo>
                  <a:cubicBezTo>
                    <a:pt x="505132" y="0"/>
                    <a:pt x="650824" y="145692"/>
                    <a:pt x="650824" y="32541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Kotak Teks 3">
              <a:extLst>
                <a:ext uri="{FF2B5EF4-FFF2-40B4-BE49-F238E27FC236}">
                  <a16:creationId xmlns:a16="http://schemas.microsoft.com/office/drawing/2014/main" id="{63933B2A-77CD-4A6B-86A6-7A3D3C9C2B6C}"/>
                </a:ext>
              </a:extLst>
            </p:cNvPr>
            <p:cNvSpPr txBox="1"/>
            <p:nvPr/>
          </p:nvSpPr>
          <p:spPr>
            <a:xfrm>
              <a:off x="7888665" y="1472832"/>
              <a:ext cx="770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100" dirty="0">
                  <a:solidFill>
                    <a:schemeClr val="bg1"/>
                  </a:solidFill>
                  <a:latin typeface="+mj-lt"/>
                  <a:ea typeface="Roboto" panose="02000000000000000000" pitchFamily="2" charset="0"/>
                  <a:cs typeface="Poppins Medium" panose="00000600000000000000" pitchFamily="2" charset="0"/>
                </a:rPr>
                <a:t>01</a:t>
              </a:r>
              <a:endParaRPr lang="en-ID" sz="2400" spc="1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25" name="Kotak Teks 3">
              <a:extLst>
                <a:ext uri="{FF2B5EF4-FFF2-40B4-BE49-F238E27FC236}">
                  <a16:creationId xmlns:a16="http://schemas.microsoft.com/office/drawing/2014/main" id="{872B8410-64FB-44A8-B425-0F20E86CE250}"/>
                </a:ext>
              </a:extLst>
            </p:cNvPr>
            <p:cNvSpPr txBox="1"/>
            <p:nvPr/>
          </p:nvSpPr>
          <p:spPr>
            <a:xfrm>
              <a:off x="8308847" y="2288164"/>
              <a:ext cx="770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100" dirty="0">
                  <a:solidFill>
                    <a:srgbClr val="323232"/>
                  </a:solidFill>
                  <a:latin typeface="+mj-lt"/>
                  <a:ea typeface="Roboto" panose="02000000000000000000" pitchFamily="2" charset="0"/>
                  <a:cs typeface="Poppins Medium" panose="00000600000000000000" pitchFamily="2" charset="0"/>
                </a:rPr>
                <a:t>02</a:t>
              </a:r>
              <a:endParaRPr lang="en-ID" sz="2400" spc="100" dirty="0">
                <a:solidFill>
                  <a:srgbClr val="323232"/>
                </a:solidFill>
                <a:latin typeface="+mj-lt"/>
                <a:ea typeface="Roboto" panose="020000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26" name="Kotak Teks 3">
              <a:extLst>
                <a:ext uri="{FF2B5EF4-FFF2-40B4-BE49-F238E27FC236}">
                  <a16:creationId xmlns:a16="http://schemas.microsoft.com/office/drawing/2014/main" id="{B9654142-4FFA-4A34-97B5-A762709DF9EA}"/>
                </a:ext>
              </a:extLst>
            </p:cNvPr>
            <p:cNvSpPr txBox="1"/>
            <p:nvPr/>
          </p:nvSpPr>
          <p:spPr>
            <a:xfrm>
              <a:off x="8458831" y="3215317"/>
              <a:ext cx="770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100">
                  <a:solidFill>
                    <a:schemeClr val="bg1"/>
                  </a:solidFill>
                  <a:latin typeface="+mj-lt"/>
                  <a:ea typeface="Roboto" panose="02000000000000000000" pitchFamily="2" charset="0"/>
                  <a:cs typeface="Poppins Medium" panose="00000600000000000000" pitchFamily="2" charset="0"/>
                </a:rPr>
                <a:t>03</a:t>
              </a:r>
              <a:endParaRPr lang="en-ID" sz="2400" spc="1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27" name="Kotak Teks 3">
              <a:extLst>
                <a:ext uri="{FF2B5EF4-FFF2-40B4-BE49-F238E27FC236}">
                  <a16:creationId xmlns:a16="http://schemas.microsoft.com/office/drawing/2014/main" id="{FE5EDDAC-6F28-46E4-8BD3-A6DDAA978489}"/>
                </a:ext>
              </a:extLst>
            </p:cNvPr>
            <p:cNvSpPr txBox="1"/>
            <p:nvPr/>
          </p:nvSpPr>
          <p:spPr>
            <a:xfrm>
              <a:off x="8308477" y="4142469"/>
              <a:ext cx="770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100">
                  <a:solidFill>
                    <a:srgbClr val="323232"/>
                  </a:solidFill>
                  <a:latin typeface="+mj-lt"/>
                  <a:ea typeface="Roboto" panose="02000000000000000000" pitchFamily="2" charset="0"/>
                  <a:cs typeface="Poppins Medium" panose="00000600000000000000" pitchFamily="2" charset="0"/>
                </a:rPr>
                <a:t>04</a:t>
              </a:r>
              <a:endParaRPr lang="en-ID" sz="2400" spc="100" dirty="0">
                <a:solidFill>
                  <a:srgbClr val="323232"/>
                </a:solidFill>
                <a:latin typeface="+mj-lt"/>
                <a:ea typeface="Roboto" panose="020000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28" name="Kotak Teks 3">
              <a:extLst>
                <a:ext uri="{FF2B5EF4-FFF2-40B4-BE49-F238E27FC236}">
                  <a16:creationId xmlns:a16="http://schemas.microsoft.com/office/drawing/2014/main" id="{60957D24-9985-42EE-BE2B-08045308407F}"/>
                </a:ext>
              </a:extLst>
            </p:cNvPr>
            <p:cNvSpPr txBox="1"/>
            <p:nvPr/>
          </p:nvSpPr>
          <p:spPr>
            <a:xfrm>
              <a:off x="7888665" y="4957802"/>
              <a:ext cx="770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100">
                  <a:solidFill>
                    <a:schemeClr val="bg1"/>
                  </a:solidFill>
                  <a:latin typeface="+mj-lt"/>
                  <a:ea typeface="Roboto" panose="02000000000000000000" pitchFamily="2" charset="0"/>
                  <a:cs typeface="Poppins Medium" panose="00000600000000000000" pitchFamily="2" charset="0"/>
                </a:rPr>
                <a:t>05</a:t>
              </a:r>
              <a:endParaRPr lang="en-ID" sz="2400" spc="1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Poppins Medium" panose="00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026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">
            <a:extLst>
              <a:ext uri="{FF2B5EF4-FFF2-40B4-BE49-F238E27FC236}">
                <a16:creationId xmlns:a16="http://schemas.microsoft.com/office/drawing/2014/main" id="{2A209307-719B-47D1-9050-1D6A1D9F3993}"/>
              </a:ext>
            </a:extLst>
          </p:cNvPr>
          <p:cNvSpPr/>
          <p:nvPr/>
        </p:nvSpPr>
        <p:spPr>
          <a:xfrm>
            <a:off x="2076866" y="4999639"/>
            <a:ext cx="932756" cy="436239"/>
          </a:xfrm>
          <a:custGeom>
            <a:avLst/>
            <a:gdLst>
              <a:gd name="connsiteX0" fmla="*/ 179984 w 769696"/>
              <a:gd name="connsiteY0" fmla="*/ 10 h 359978"/>
              <a:gd name="connsiteX1" fmla="*/ 0 w 769696"/>
              <a:gd name="connsiteY1" fmla="*/ 179994 h 359978"/>
              <a:gd name="connsiteX2" fmla="*/ 0 w 769696"/>
              <a:gd name="connsiteY2" fmla="*/ 179994 h 359978"/>
              <a:gd name="connsiteX3" fmla="*/ 179984 w 769696"/>
              <a:gd name="connsiteY3" fmla="*/ 359979 h 359978"/>
              <a:gd name="connsiteX4" fmla="*/ 769696 w 769696"/>
              <a:gd name="connsiteY4" fmla="*/ 359979 h 359978"/>
              <a:gd name="connsiteX5" fmla="*/ 769696 w 769696"/>
              <a:gd name="connsiteY5" fmla="*/ 0 h 359978"/>
              <a:gd name="connsiteX6" fmla="*/ 179984 w 769696"/>
              <a:gd name="connsiteY6" fmla="*/ 0 h 35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696" h="359978">
                <a:moveTo>
                  <a:pt x="179984" y="10"/>
                </a:moveTo>
                <a:cubicBezTo>
                  <a:pt x="80581" y="10"/>
                  <a:pt x="0" y="80591"/>
                  <a:pt x="0" y="179994"/>
                </a:cubicBezTo>
                <a:lnTo>
                  <a:pt x="0" y="179994"/>
                </a:lnTo>
                <a:cubicBezTo>
                  <a:pt x="0" y="279397"/>
                  <a:pt x="80581" y="359979"/>
                  <a:pt x="179984" y="359979"/>
                </a:cubicBezTo>
                <a:lnTo>
                  <a:pt x="769696" y="359979"/>
                </a:lnTo>
                <a:lnTo>
                  <a:pt x="769696" y="0"/>
                </a:lnTo>
                <a:lnTo>
                  <a:pt x="179984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3">
            <a:extLst>
              <a:ext uri="{FF2B5EF4-FFF2-40B4-BE49-F238E27FC236}">
                <a16:creationId xmlns:a16="http://schemas.microsoft.com/office/drawing/2014/main" id="{5F3BD142-47CF-4165-AD7A-42DE5517275E}"/>
              </a:ext>
            </a:extLst>
          </p:cNvPr>
          <p:cNvSpPr/>
          <p:nvPr/>
        </p:nvSpPr>
        <p:spPr>
          <a:xfrm>
            <a:off x="5067207" y="4999650"/>
            <a:ext cx="2057585" cy="436239"/>
          </a:xfrm>
          <a:custGeom>
            <a:avLst/>
            <a:gdLst>
              <a:gd name="connsiteX0" fmla="*/ 0 w 1697888"/>
              <a:gd name="connsiteY0" fmla="*/ 0 h 359978"/>
              <a:gd name="connsiteX1" fmla="*/ 1697888 w 1697888"/>
              <a:gd name="connsiteY1" fmla="*/ 0 h 359978"/>
              <a:gd name="connsiteX2" fmla="*/ 1697888 w 1697888"/>
              <a:gd name="connsiteY2" fmla="*/ 359978 h 359978"/>
              <a:gd name="connsiteX3" fmla="*/ 0 w 1697888"/>
              <a:gd name="connsiteY3" fmla="*/ 359978 h 35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88" h="359978">
                <a:moveTo>
                  <a:pt x="0" y="0"/>
                </a:moveTo>
                <a:lnTo>
                  <a:pt x="1697888" y="0"/>
                </a:lnTo>
                <a:lnTo>
                  <a:pt x="1697888" y="359978"/>
                </a:lnTo>
                <a:lnTo>
                  <a:pt x="0" y="359978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5AC0C095-3449-459E-A393-346BDE431B7F}"/>
              </a:ext>
            </a:extLst>
          </p:cNvPr>
          <p:cNvSpPr/>
          <p:nvPr/>
        </p:nvSpPr>
        <p:spPr>
          <a:xfrm>
            <a:off x="3009622" y="4999650"/>
            <a:ext cx="2057585" cy="436239"/>
          </a:xfrm>
          <a:custGeom>
            <a:avLst/>
            <a:gdLst>
              <a:gd name="connsiteX0" fmla="*/ 0 w 1697888"/>
              <a:gd name="connsiteY0" fmla="*/ 0 h 359978"/>
              <a:gd name="connsiteX1" fmla="*/ 1697889 w 1697888"/>
              <a:gd name="connsiteY1" fmla="*/ 0 h 359978"/>
              <a:gd name="connsiteX2" fmla="*/ 1697889 w 1697888"/>
              <a:gd name="connsiteY2" fmla="*/ 359978 h 359978"/>
              <a:gd name="connsiteX3" fmla="*/ 0 w 1697888"/>
              <a:gd name="connsiteY3" fmla="*/ 359978 h 35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88" h="359978">
                <a:moveTo>
                  <a:pt x="0" y="0"/>
                </a:moveTo>
                <a:lnTo>
                  <a:pt x="1697889" y="0"/>
                </a:lnTo>
                <a:lnTo>
                  <a:pt x="1697889" y="359978"/>
                </a:lnTo>
                <a:lnTo>
                  <a:pt x="0" y="35997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9453ED02-45BB-4995-A37C-361FDFAB1C77}"/>
              </a:ext>
            </a:extLst>
          </p:cNvPr>
          <p:cNvSpPr/>
          <p:nvPr/>
        </p:nvSpPr>
        <p:spPr>
          <a:xfrm>
            <a:off x="7124793" y="4999650"/>
            <a:ext cx="2057585" cy="436239"/>
          </a:xfrm>
          <a:custGeom>
            <a:avLst/>
            <a:gdLst>
              <a:gd name="connsiteX0" fmla="*/ 0 w 1697888"/>
              <a:gd name="connsiteY0" fmla="*/ 0 h 359978"/>
              <a:gd name="connsiteX1" fmla="*/ 1697888 w 1697888"/>
              <a:gd name="connsiteY1" fmla="*/ 0 h 359978"/>
              <a:gd name="connsiteX2" fmla="*/ 1697888 w 1697888"/>
              <a:gd name="connsiteY2" fmla="*/ 359978 h 359978"/>
              <a:gd name="connsiteX3" fmla="*/ 0 w 1697888"/>
              <a:gd name="connsiteY3" fmla="*/ 359978 h 35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88" h="359978">
                <a:moveTo>
                  <a:pt x="0" y="0"/>
                </a:moveTo>
                <a:lnTo>
                  <a:pt x="1697888" y="0"/>
                </a:lnTo>
                <a:lnTo>
                  <a:pt x="1697888" y="359978"/>
                </a:lnTo>
                <a:lnTo>
                  <a:pt x="0" y="35997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B5A78802-9761-4AE3-8DCB-C275DABB19B6}"/>
              </a:ext>
            </a:extLst>
          </p:cNvPr>
          <p:cNvSpPr/>
          <p:nvPr/>
        </p:nvSpPr>
        <p:spPr>
          <a:xfrm>
            <a:off x="9182378" y="4999650"/>
            <a:ext cx="932756" cy="436239"/>
          </a:xfrm>
          <a:custGeom>
            <a:avLst/>
            <a:gdLst>
              <a:gd name="connsiteX0" fmla="*/ 589712 w 769696"/>
              <a:gd name="connsiteY0" fmla="*/ 0 h 359978"/>
              <a:gd name="connsiteX1" fmla="*/ 0 w 769696"/>
              <a:gd name="connsiteY1" fmla="*/ 0 h 359978"/>
              <a:gd name="connsiteX2" fmla="*/ 0 w 769696"/>
              <a:gd name="connsiteY2" fmla="*/ 359978 h 359978"/>
              <a:gd name="connsiteX3" fmla="*/ 589712 w 769696"/>
              <a:gd name="connsiteY3" fmla="*/ 359978 h 359978"/>
              <a:gd name="connsiteX4" fmla="*/ 769697 w 769696"/>
              <a:gd name="connsiteY4" fmla="*/ 179994 h 359978"/>
              <a:gd name="connsiteX5" fmla="*/ 769697 w 769696"/>
              <a:gd name="connsiteY5" fmla="*/ 179994 h 359978"/>
              <a:gd name="connsiteX6" fmla="*/ 589712 w 769696"/>
              <a:gd name="connsiteY6" fmla="*/ 0 h 35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696" h="359978">
                <a:moveTo>
                  <a:pt x="589712" y="0"/>
                </a:moveTo>
                <a:lnTo>
                  <a:pt x="0" y="0"/>
                </a:lnTo>
                <a:lnTo>
                  <a:pt x="0" y="359978"/>
                </a:lnTo>
                <a:lnTo>
                  <a:pt x="589712" y="359978"/>
                </a:lnTo>
                <a:cubicBezTo>
                  <a:pt x="689115" y="359978"/>
                  <a:pt x="769697" y="279397"/>
                  <a:pt x="769697" y="179994"/>
                </a:cubicBezTo>
                <a:lnTo>
                  <a:pt x="769697" y="179994"/>
                </a:lnTo>
                <a:cubicBezTo>
                  <a:pt x="769706" y="80582"/>
                  <a:pt x="689124" y="0"/>
                  <a:pt x="589712" y="0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7">
            <a:extLst>
              <a:ext uri="{FF2B5EF4-FFF2-40B4-BE49-F238E27FC236}">
                <a16:creationId xmlns:a16="http://schemas.microsoft.com/office/drawing/2014/main" id="{2571200C-3A2C-42BA-A79C-47F3E3131321}"/>
              </a:ext>
            </a:extLst>
          </p:cNvPr>
          <p:cNvSpPr/>
          <p:nvPr/>
        </p:nvSpPr>
        <p:spPr>
          <a:xfrm>
            <a:off x="2791508" y="4999650"/>
            <a:ext cx="436227" cy="436227"/>
          </a:xfrm>
          <a:custGeom>
            <a:avLst/>
            <a:gdLst>
              <a:gd name="connsiteX0" fmla="*/ 359969 w 359968"/>
              <a:gd name="connsiteY0" fmla="*/ 179984 h 359968"/>
              <a:gd name="connsiteX1" fmla="*/ 179984 w 359968"/>
              <a:gd name="connsiteY1" fmla="*/ 359969 h 359968"/>
              <a:gd name="connsiteX2" fmla="*/ 0 w 359968"/>
              <a:gd name="connsiteY2" fmla="*/ 179984 h 359968"/>
              <a:gd name="connsiteX3" fmla="*/ 179984 w 359968"/>
              <a:gd name="connsiteY3" fmla="*/ 0 h 359968"/>
              <a:gd name="connsiteX4" fmla="*/ 359969 w 359968"/>
              <a:gd name="connsiteY4" fmla="*/ 179984 h 35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968" h="359968">
                <a:moveTo>
                  <a:pt x="359969" y="179984"/>
                </a:moveTo>
                <a:cubicBezTo>
                  <a:pt x="359969" y="279387"/>
                  <a:pt x="279387" y="359969"/>
                  <a:pt x="179984" y="359969"/>
                </a:cubicBezTo>
                <a:cubicBezTo>
                  <a:pt x="80582" y="359969"/>
                  <a:pt x="0" y="279387"/>
                  <a:pt x="0" y="179984"/>
                </a:cubicBezTo>
                <a:cubicBezTo>
                  <a:pt x="0" y="80582"/>
                  <a:pt x="80582" y="0"/>
                  <a:pt x="179984" y="0"/>
                </a:cubicBezTo>
                <a:cubicBezTo>
                  <a:pt x="279387" y="0"/>
                  <a:pt x="359969" y="80582"/>
                  <a:pt x="359969" y="17998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D36DAFF4-721D-4A75-BC4B-0E5AE4C8868A}"/>
              </a:ext>
            </a:extLst>
          </p:cNvPr>
          <p:cNvSpPr/>
          <p:nvPr/>
        </p:nvSpPr>
        <p:spPr>
          <a:xfrm>
            <a:off x="2937606" y="5145737"/>
            <a:ext cx="144054" cy="144055"/>
          </a:xfrm>
          <a:custGeom>
            <a:avLst/>
            <a:gdLst>
              <a:gd name="connsiteX0" fmla="*/ 118872 w 118871"/>
              <a:gd name="connsiteY0" fmla="*/ 59436 h 118872"/>
              <a:gd name="connsiteX1" fmla="*/ 59436 w 118871"/>
              <a:gd name="connsiteY1" fmla="*/ 118872 h 118872"/>
              <a:gd name="connsiteX2" fmla="*/ 0 w 118871"/>
              <a:gd name="connsiteY2" fmla="*/ 59436 h 118872"/>
              <a:gd name="connsiteX3" fmla="*/ 59436 w 118871"/>
              <a:gd name="connsiteY3" fmla="*/ 0 h 118872"/>
              <a:gd name="connsiteX4" fmla="*/ 118872 w 118871"/>
              <a:gd name="connsiteY4" fmla="*/ 59436 h 11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1" h="118872">
                <a:moveTo>
                  <a:pt x="118872" y="59436"/>
                </a:moveTo>
                <a:cubicBezTo>
                  <a:pt x="118872" y="92259"/>
                  <a:pt x="92259" y="118872"/>
                  <a:pt x="59436" y="118872"/>
                </a:cubicBezTo>
                <a:cubicBezTo>
                  <a:pt x="26613" y="118872"/>
                  <a:pt x="0" y="92259"/>
                  <a:pt x="0" y="59436"/>
                </a:cubicBezTo>
                <a:cubicBezTo>
                  <a:pt x="0" y="26613"/>
                  <a:pt x="26613" y="0"/>
                  <a:pt x="59436" y="0"/>
                </a:cubicBezTo>
                <a:cubicBezTo>
                  <a:pt x="92259" y="0"/>
                  <a:pt x="118872" y="26613"/>
                  <a:pt x="118872" y="5943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DDFDFEBC-2169-4689-9A58-8C8EFAFDEF90}"/>
              </a:ext>
            </a:extLst>
          </p:cNvPr>
          <p:cNvSpPr/>
          <p:nvPr/>
        </p:nvSpPr>
        <p:spPr>
          <a:xfrm>
            <a:off x="4849093" y="4999650"/>
            <a:ext cx="436227" cy="436227"/>
          </a:xfrm>
          <a:custGeom>
            <a:avLst/>
            <a:gdLst>
              <a:gd name="connsiteX0" fmla="*/ 359969 w 359968"/>
              <a:gd name="connsiteY0" fmla="*/ 179984 h 359968"/>
              <a:gd name="connsiteX1" fmla="*/ 179985 w 359968"/>
              <a:gd name="connsiteY1" fmla="*/ 359969 h 359968"/>
              <a:gd name="connsiteX2" fmla="*/ 0 w 359968"/>
              <a:gd name="connsiteY2" fmla="*/ 179984 h 359968"/>
              <a:gd name="connsiteX3" fmla="*/ 179985 w 359968"/>
              <a:gd name="connsiteY3" fmla="*/ 0 h 359968"/>
              <a:gd name="connsiteX4" fmla="*/ 359969 w 359968"/>
              <a:gd name="connsiteY4" fmla="*/ 179984 h 35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968" h="359968">
                <a:moveTo>
                  <a:pt x="359969" y="179984"/>
                </a:moveTo>
                <a:cubicBezTo>
                  <a:pt x="359969" y="279387"/>
                  <a:pt x="279387" y="359969"/>
                  <a:pt x="179985" y="359969"/>
                </a:cubicBezTo>
                <a:cubicBezTo>
                  <a:pt x="80582" y="359969"/>
                  <a:pt x="0" y="279387"/>
                  <a:pt x="0" y="179984"/>
                </a:cubicBezTo>
                <a:cubicBezTo>
                  <a:pt x="0" y="80582"/>
                  <a:pt x="80582" y="0"/>
                  <a:pt x="179985" y="0"/>
                </a:cubicBezTo>
                <a:cubicBezTo>
                  <a:pt x="279387" y="0"/>
                  <a:pt x="359969" y="80582"/>
                  <a:pt x="359969" y="17998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2D862BED-0855-4107-9FD6-FD20ABE141B2}"/>
              </a:ext>
            </a:extLst>
          </p:cNvPr>
          <p:cNvSpPr/>
          <p:nvPr/>
        </p:nvSpPr>
        <p:spPr>
          <a:xfrm>
            <a:off x="4995179" y="5145737"/>
            <a:ext cx="144055" cy="144055"/>
          </a:xfrm>
          <a:custGeom>
            <a:avLst/>
            <a:gdLst>
              <a:gd name="connsiteX0" fmla="*/ 118872 w 118872"/>
              <a:gd name="connsiteY0" fmla="*/ 59436 h 118872"/>
              <a:gd name="connsiteX1" fmla="*/ 59436 w 118872"/>
              <a:gd name="connsiteY1" fmla="*/ 118872 h 118872"/>
              <a:gd name="connsiteX2" fmla="*/ 0 w 118872"/>
              <a:gd name="connsiteY2" fmla="*/ 59436 h 118872"/>
              <a:gd name="connsiteX3" fmla="*/ 59436 w 118872"/>
              <a:gd name="connsiteY3" fmla="*/ 0 h 118872"/>
              <a:gd name="connsiteX4" fmla="*/ 118872 w 118872"/>
              <a:gd name="connsiteY4" fmla="*/ 59436 h 11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2" h="118872">
                <a:moveTo>
                  <a:pt x="118872" y="59436"/>
                </a:moveTo>
                <a:cubicBezTo>
                  <a:pt x="118872" y="92259"/>
                  <a:pt x="92259" y="118872"/>
                  <a:pt x="59436" y="118872"/>
                </a:cubicBezTo>
                <a:cubicBezTo>
                  <a:pt x="26613" y="118872"/>
                  <a:pt x="0" y="92259"/>
                  <a:pt x="0" y="59436"/>
                </a:cubicBezTo>
                <a:cubicBezTo>
                  <a:pt x="0" y="26613"/>
                  <a:pt x="26613" y="0"/>
                  <a:pt x="59436" y="0"/>
                </a:cubicBezTo>
                <a:cubicBezTo>
                  <a:pt x="92259" y="0"/>
                  <a:pt x="118872" y="26613"/>
                  <a:pt x="118872" y="59436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48E2AE9A-3BEB-489D-BDC7-3BA87DC2A849}"/>
              </a:ext>
            </a:extLst>
          </p:cNvPr>
          <p:cNvSpPr/>
          <p:nvPr/>
        </p:nvSpPr>
        <p:spPr>
          <a:xfrm>
            <a:off x="6906678" y="4999650"/>
            <a:ext cx="436227" cy="436227"/>
          </a:xfrm>
          <a:custGeom>
            <a:avLst/>
            <a:gdLst>
              <a:gd name="connsiteX0" fmla="*/ 359969 w 359968"/>
              <a:gd name="connsiteY0" fmla="*/ 179984 h 359968"/>
              <a:gd name="connsiteX1" fmla="*/ 179984 w 359968"/>
              <a:gd name="connsiteY1" fmla="*/ 359969 h 359968"/>
              <a:gd name="connsiteX2" fmla="*/ 0 w 359968"/>
              <a:gd name="connsiteY2" fmla="*/ 179984 h 359968"/>
              <a:gd name="connsiteX3" fmla="*/ 179984 w 359968"/>
              <a:gd name="connsiteY3" fmla="*/ 0 h 359968"/>
              <a:gd name="connsiteX4" fmla="*/ 359969 w 359968"/>
              <a:gd name="connsiteY4" fmla="*/ 179984 h 35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968" h="359968">
                <a:moveTo>
                  <a:pt x="359969" y="179984"/>
                </a:moveTo>
                <a:cubicBezTo>
                  <a:pt x="359969" y="279387"/>
                  <a:pt x="279387" y="359969"/>
                  <a:pt x="179984" y="359969"/>
                </a:cubicBezTo>
                <a:cubicBezTo>
                  <a:pt x="80582" y="359969"/>
                  <a:pt x="0" y="279387"/>
                  <a:pt x="0" y="179984"/>
                </a:cubicBezTo>
                <a:cubicBezTo>
                  <a:pt x="0" y="80582"/>
                  <a:pt x="80582" y="0"/>
                  <a:pt x="179984" y="0"/>
                </a:cubicBezTo>
                <a:cubicBezTo>
                  <a:pt x="279387" y="0"/>
                  <a:pt x="359969" y="80582"/>
                  <a:pt x="359969" y="17998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2">
            <a:extLst>
              <a:ext uri="{FF2B5EF4-FFF2-40B4-BE49-F238E27FC236}">
                <a16:creationId xmlns:a16="http://schemas.microsoft.com/office/drawing/2014/main" id="{612BE062-B37F-4EBA-9C84-51C1ED0140A3}"/>
              </a:ext>
            </a:extLst>
          </p:cNvPr>
          <p:cNvSpPr/>
          <p:nvPr/>
        </p:nvSpPr>
        <p:spPr>
          <a:xfrm>
            <a:off x="7052766" y="5145737"/>
            <a:ext cx="144054" cy="144055"/>
          </a:xfrm>
          <a:custGeom>
            <a:avLst/>
            <a:gdLst>
              <a:gd name="connsiteX0" fmla="*/ 118872 w 118871"/>
              <a:gd name="connsiteY0" fmla="*/ 59436 h 118872"/>
              <a:gd name="connsiteX1" fmla="*/ 59436 w 118871"/>
              <a:gd name="connsiteY1" fmla="*/ 118872 h 118872"/>
              <a:gd name="connsiteX2" fmla="*/ 0 w 118871"/>
              <a:gd name="connsiteY2" fmla="*/ 59436 h 118872"/>
              <a:gd name="connsiteX3" fmla="*/ 59436 w 118871"/>
              <a:gd name="connsiteY3" fmla="*/ 0 h 118872"/>
              <a:gd name="connsiteX4" fmla="*/ 118872 w 118871"/>
              <a:gd name="connsiteY4" fmla="*/ 59436 h 11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1" h="118872">
                <a:moveTo>
                  <a:pt x="118872" y="59436"/>
                </a:moveTo>
                <a:cubicBezTo>
                  <a:pt x="118872" y="92259"/>
                  <a:pt x="92259" y="118872"/>
                  <a:pt x="59436" y="118872"/>
                </a:cubicBezTo>
                <a:cubicBezTo>
                  <a:pt x="26613" y="118872"/>
                  <a:pt x="0" y="92259"/>
                  <a:pt x="0" y="59436"/>
                </a:cubicBezTo>
                <a:cubicBezTo>
                  <a:pt x="0" y="26613"/>
                  <a:pt x="26613" y="0"/>
                  <a:pt x="59436" y="0"/>
                </a:cubicBezTo>
                <a:cubicBezTo>
                  <a:pt x="92259" y="0"/>
                  <a:pt x="118872" y="26613"/>
                  <a:pt x="118872" y="5943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3">
            <a:extLst>
              <a:ext uri="{FF2B5EF4-FFF2-40B4-BE49-F238E27FC236}">
                <a16:creationId xmlns:a16="http://schemas.microsoft.com/office/drawing/2014/main" id="{9FC227EB-FD00-45EA-AF7D-B7301FA4942D}"/>
              </a:ext>
            </a:extLst>
          </p:cNvPr>
          <p:cNvSpPr/>
          <p:nvPr/>
        </p:nvSpPr>
        <p:spPr>
          <a:xfrm>
            <a:off x="8964265" y="4999650"/>
            <a:ext cx="436227" cy="436227"/>
          </a:xfrm>
          <a:custGeom>
            <a:avLst/>
            <a:gdLst>
              <a:gd name="connsiteX0" fmla="*/ 359969 w 359968"/>
              <a:gd name="connsiteY0" fmla="*/ 179984 h 359968"/>
              <a:gd name="connsiteX1" fmla="*/ 179984 w 359968"/>
              <a:gd name="connsiteY1" fmla="*/ 359969 h 359968"/>
              <a:gd name="connsiteX2" fmla="*/ 0 w 359968"/>
              <a:gd name="connsiteY2" fmla="*/ 179984 h 359968"/>
              <a:gd name="connsiteX3" fmla="*/ 179984 w 359968"/>
              <a:gd name="connsiteY3" fmla="*/ 0 h 359968"/>
              <a:gd name="connsiteX4" fmla="*/ 359969 w 359968"/>
              <a:gd name="connsiteY4" fmla="*/ 179984 h 35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968" h="359968">
                <a:moveTo>
                  <a:pt x="359969" y="179984"/>
                </a:moveTo>
                <a:cubicBezTo>
                  <a:pt x="359969" y="279387"/>
                  <a:pt x="279387" y="359969"/>
                  <a:pt x="179984" y="359969"/>
                </a:cubicBezTo>
                <a:cubicBezTo>
                  <a:pt x="80582" y="359969"/>
                  <a:pt x="0" y="279387"/>
                  <a:pt x="0" y="179984"/>
                </a:cubicBezTo>
                <a:cubicBezTo>
                  <a:pt x="0" y="80582"/>
                  <a:pt x="80582" y="0"/>
                  <a:pt x="179984" y="0"/>
                </a:cubicBezTo>
                <a:cubicBezTo>
                  <a:pt x="279387" y="0"/>
                  <a:pt x="359969" y="80582"/>
                  <a:pt x="359969" y="17998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4">
            <a:extLst>
              <a:ext uri="{FF2B5EF4-FFF2-40B4-BE49-F238E27FC236}">
                <a16:creationId xmlns:a16="http://schemas.microsoft.com/office/drawing/2014/main" id="{9BCBEB4D-8B52-41B3-BC54-4240A0E1D0DC}"/>
              </a:ext>
            </a:extLst>
          </p:cNvPr>
          <p:cNvSpPr/>
          <p:nvPr/>
        </p:nvSpPr>
        <p:spPr>
          <a:xfrm>
            <a:off x="9110351" y="5145737"/>
            <a:ext cx="144054" cy="144055"/>
          </a:xfrm>
          <a:custGeom>
            <a:avLst/>
            <a:gdLst>
              <a:gd name="connsiteX0" fmla="*/ 118872 w 118871"/>
              <a:gd name="connsiteY0" fmla="*/ 59436 h 118872"/>
              <a:gd name="connsiteX1" fmla="*/ 59436 w 118871"/>
              <a:gd name="connsiteY1" fmla="*/ 118872 h 118872"/>
              <a:gd name="connsiteX2" fmla="*/ 0 w 118871"/>
              <a:gd name="connsiteY2" fmla="*/ 59436 h 118872"/>
              <a:gd name="connsiteX3" fmla="*/ 59436 w 118871"/>
              <a:gd name="connsiteY3" fmla="*/ 0 h 118872"/>
              <a:gd name="connsiteX4" fmla="*/ 118872 w 118871"/>
              <a:gd name="connsiteY4" fmla="*/ 59436 h 11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1" h="118872">
                <a:moveTo>
                  <a:pt x="118872" y="59436"/>
                </a:moveTo>
                <a:cubicBezTo>
                  <a:pt x="118872" y="92259"/>
                  <a:pt x="92259" y="118872"/>
                  <a:pt x="59436" y="118872"/>
                </a:cubicBezTo>
                <a:cubicBezTo>
                  <a:pt x="26613" y="118872"/>
                  <a:pt x="0" y="92259"/>
                  <a:pt x="0" y="59436"/>
                </a:cubicBezTo>
                <a:cubicBezTo>
                  <a:pt x="0" y="26613"/>
                  <a:pt x="26613" y="0"/>
                  <a:pt x="59436" y="0"/>
                </a:cubicBezTo>
                <a:cubicBezTo>
                  <a:pt x="92259" y="0"/>
                  <a:pt x="118872" y="26613"/>
                  <a:pt x="118872" y="59436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5">
            <a:extLst>
              <a:ext uri="{FF2B5EF4-FFF2-40B4-BE49-F238E27FC236}">
                <a16:creationId xmlns:a16="http://schemas.microsoft.com/office/drawing/2014/main" id="{ED374CCD-F2D3-4214-B481-16EFEC48472D}"/>
              </a:ext>
            </a:extLst>
          </p:cNvPr>
          <p:cNvSpPr/>
          <p:nvPr/>
        </p:nvSpPr>
        <p:spPr>
          <a:xfrm>
            <a:off x="3003851" y="3930111"/>
            <a:ext cx="11543" cy="1287652"/>
          </a:xfrm>
          <a:custGeom>
            <a:avLst/>
            <a:gdLst>
              <a:gd name="connsiteX0" fmla="*/ 0 w 9525"/>
              <a:gd name="connsiteY0" fmla="*/ 0 h 1062551"/>
              <a:gd name="connsiteX1" fmla="*/ 9525 w 9525"/>
              <a:gd name="connsiteY1" fmla="*/ 0 h 1062551"/>
              <a:gd name="connsiteX2" fmla="*/ 9525 w 9525"/>
              <a:gd name="connsiteY2" fmla="*/ 1062552 h 1062551"/>
              <a:gd name="connsiteX3" fmla="*/ 0 w 9525"/>
              <a:gd name="connsiteY3" fmla="*/ 1062552 h 106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" h="1062551">
                <a:moveTo>
                  <a:pt x="0" y="0"/>
                </a:moveTo>
                <a:lnTo>
                  <a:pt x="9525" y="0"/>
                </a:lnTo>
                <a:lnTo>
                  <a:pt x="9525" y="1062552"/>
                </a:lnTo>
                <a:lnTo>
                  <a:pt x="0" y="1062552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6">
            <a:extLst>
              <a:ext uri="{FF2B5EF4-FFF2-40B4-BE49-F238E27FC236}">
                <a16:creationId xmlns:a16="http://schemas.microsoft.com/office/drawing/2014/main" id="{CA219BFB-FDBB-457A-A6C1-1145ECD38C2D}"/>
              </a:ext>
            </a:extLst>
          </p:cNvPr>
          <p:cNvSpPr/>
          <p:nvPr/>
        </p:nvSpPr>
        <p:spPr>
          <a:xfrm>
            <a:off x="2960426" y="3880915"/>
            <a:ext cx="98391" cy="98391"/>
          </a:xfrm>
          <a:custGeom>
            <a:avLst/>
            <a:gdLst>
              <a:gd name="connsiteX0" fmla="*/ 81191 w 81191"/>
              <a:gd name="connsiteY0" fmla="*/ 40596 h 81191"/>
              <a:gd name="connsiteX1" fmla="*/ 40596 w 81191"/>
              <a:gd name="connsiteY1" fmla="*/ 81191 h 81191"/>
              <a:gd name="connsiteX2" fmla="*/ 0 w 81191"/>
              <a:gd name="connsiteY2" fmla="*/ 40596 h 81191"/>
              <a:gd name="connsiteX3" fmla="*/ 40596 w 81191"/>
              <a:gd name="connsiteY3" fmla="*/ 0 h 81191"/>
              <a:gd name="connsiteX4" fmla="*/ 81191 w 81191"/>
              <a:gd name="connsiteY4" fmla="*/ 40596 h 8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91" h="81191">
                <a:moveTo>
                  <a:pt x="81191" y="40596"/>
                </a:moveTo>
                <a:cubicBezTo>
                  <a:pt x="81191" y="63016"/>
                  <a:pt x="63016" y="81191"/>
                  <a:pt x="40596" y="81191"/>
                </a:cubicBezTo>
                <a:cubicBezTo>
                  <a:pt x="18175" y="81191"/>
                  <a:pt x="0" y="63016"/>
                  <a:pt x="0" y="40596"/>
                </a:cubicBezTo>
                <a:cubicBezTo>
                  <a:pt x="0" y="18175"/>
                  <a:pt x="18175" y="0"/>
                  <a:pt x="40596" y="0"/>
                </a:cubicBezTo>
                <a:cubicBezTo>
                  <a:pt x="63016" y="0"/>
                  <a:pt x="81191" y="18175"/>
                  <a:pt x="81191" y="4059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7">
            <a:extLst>
              <a:ext uri="{FF2B5EF4-FFF2-40B4-BE49-F238E27FC236}">
                <a16:creationId xmlns:a16="http://schemas.microsoft.com/office/drawing/2014/main" id="{C41673E5-6156-4D79-BD1E-D58C33CDC9A7}"/>
              </a:ext>
            </a:extLst>
          </p:cNvPr>
          <p:cNvSpPr/>
          <p:nvPr/>
        </p:nvSpPr>
        <p:spPr>
          <a:xfrm>
            <a:off x="5061436" y="3930111"/>
            <a:ext cx="11543" cy="1287652"/>
          </a:xfrm>
          <a:custGeom>
            <a:avLst/>
            <a:gdLst>
              <a:gd name="connsiteX0" fmla="*/ 0 w 9525"/>
              <a:gd name="connsiteY0" fmla="*/ 0 h 1062551"/>
              <a:gd name="connsiteX1" fmla="*/ 9525 w 9525"/>
              <a:gd name="connsiteY1" fmla="*/ 0 h 1062551"/>
              <a:gd name="connsiteX2" fmla="*/ 9525 w 9525"/>
              <a:gd name="connsiteY2" fmla="*/ 1062552 h 1062551"/>
              <a:gd name="connsiteX3" fmla="*/ 0 w 9525"/>
              <a:gd name="connsiteY3" fmla="*/ 1062552 h 106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" h="1062551">
                <a:moveTo>
                  <a:pt x="0" y="0"/>
                </a:moveTo>
                <a:lnTo>
                  <a:pt x="9525" y="0"/>
                </a:lnTo>
                <a:lnTo>
                  <a:pt x="9525" y="1062552"/>
                </a:lnTo>
                <a:lnTo>
                  <a:pt x="0" y="1062552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8">
            <a:extLst>
              <a:ext uri="{FF2B5EF4-FFF2-40B4-BE49-F238E27FC236}">
                <a16:creationId xmlns:a16="http://schemas.microsoft.com/office/drawing/2014/main" id="{1EAEC5DD-690E-4BE0-AE0C-4AB4FE89C0E8}"/>
              </a:ext>
            </a:extLst>
          </p:cNvPr>
          <p:cNvSpPr/>
          <p:nvPr/>
        </p:nvSpPr>
        <p:spPr>
          <a:xfrm>
            <a:off x="5018012" y="3880915"/>
            <a:ext cx="98391" cy="98391"/>
          </a:xfrm>
          <a:custGeom>
            <a:avLst/>
            <a:gdLst>
              <a:gd name="connsiteX0" fmla="*/ 81191 w 81191"/>
              <a:gd name="connsiteY0" fmla="*/ 40596 h 81191"/>
              <a:gd name="connsiteX1" fmla="*/ 40596 w 81191"/>
              <a:gd name="connsiteY1" fmla="*/ 81191 h 81191"/>
              <a:gd name="connsiteX2" fmla="*/ 0 w 81191"/>
              <a:gd name="connsiteY2" fmla="*/ 40596 h 81191"/>
              <a:gd name="connsiteX3" fmla="*/ 40596 w 81191"/>
              <a:gd name="connsiteY3" fmla="*/ 0 h 81191"/>
              <a:gd name="connsiteX4" fmla="*/ 81191 w 81191"/>
              <a:gd name="connsiteY4" fmla="*/ 40596 h 8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91" h="81191">
                <a:moveTo>
                  <a:pt x="81191" y="40596"/>
                </a:moveTo>
                <a:cubicBezTo>
                  <a:pt x="81191" y="63016"/>
                  <a:pt x="63016" y="81191"/>
                  <a:pt x="40596" y="81191"/>
                </a:cubicBezTo>
                <a:cubicBezTo>
                  <a:pt x="18175" y="81191"/>
                  <a:pt x="0" y="63016"/>
                  <a:pt x="0" y="40596"/>
                </a:cubicBezTo>
                <a:cubicBezTo>
                  <a:pt x="0" y="18175"/>
                  <a:pt x="18176" y="0"/>
                  <a:pt x="40596" y="0"/>
                </a:cubicBezTo>
                <a:cubicBezTo>
                  <a:pt x="63016" y="0"/>
                  <a:pt x="81191" y="18175"/>
                  <a:pt x="81191" y="40596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9">
            <a:extLst>
              <a:ext uri="{FF2B5EF4-FFF2-40B4-BE49-F238E27FC236}">
                <a16:creationId xmlns:a16="http://schemas.microsoft.com/office/drawing/2014/main" id="{3EB9F720-CFD0-481A-8533-1DADB572BD91}"/>
              </a:ext>
            </a:extLst>
          </p:cNvPr>
          <p:cNvSpPr/>
          <p:nvPr/>
        </p:nvSpPr>
        <p:spPr>
          <a:xfrm>
            <a:off x="7119021" y="3930111"/>
            <a:ext cx="11543" cy="1287652"/>
          </a:xfrm>
          <a:custGeom>
            <a:avLst/>
            <a:gdLst>
              <a:gd name="connsiteX0" fmla="*/ 0 w 9525"/>
              <a:gd name="connsiteY0" fmla="*/ 0 h 1062551"/>
              <a:gd name="connsiteX1" fmla="*/ 9525 w 9525"/>
              <a:gd name="connsiteY1" fmla="*/ 0 h 1062551"/>
              <a:gd name="connsiteX2" fmla="*/ 9525 w 9525"/>
              <a:gd name="connsiteY2" fmla="*/ 1062552 h 1062551"/>
              <a:gd name="connsiteX3" fmla="*/ 0 w 9525"/>
              <a:gd name="connsiteY3" fmla="*/ 1062552 h 106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" h="1062551">
                <a:moveTo>
                  <a:pt x="0" y="0"/>
                </a:moveTo>
                <a:lnTo>
                  <a:pt x="9525" y="0"/>
                </a:lnTo>
                <a:lnTo>
                  <a:pt x="9525" y="1062552"/>
                </a:lnTo>
                <a:lnTo>
                  <a:pt x="0" y="1062552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20">
            <a:extLst>
              <a:ext uri="{FF2B5EF4-FFF2-40B4-BE49-F238E27FC236}">
                <a16:creationId xmlns:a16="http://schemas.microsoft.com/office/drawing/2014/main" id="{91C01566-23CE-4E89-8069-3A11D88A5311}"/>
              </a:ext>
            </a:extLst>
          </p:cNvPr>
          <p:cNvSpPr/>
          <p:nvPr/>
        </p:nvSpPr>
        <p:spPr>
          <a:xfrm>
            <a:off x="7075597" y="3880915"/>
            <a:ext cx="98391" cy="98391"/>
          </a:xfrm>
          <a:custGeom>
            <a:avLst/>
            <a:gdLst>
              <a:gd name="connsiteX0" fmla="*/ 81191 w 81191"/>
              <a:gd name="connsiteY0" fmla="*/ 40596 h 81191"/>
              <a:gd name="connsiteX1" fmla="*/ 40596 w 81191"/>
              <a:gd name="connsiteY1" fmla="*/ 81191 h 81191"/>
              <a:gd name="connsiteX2" fmla="*/ 0 w 81191"/>
              <a:gd name="connsiteY2" fmla="*/ 40596 h 81191"/>
              <a:gd name="connsiteX3" fmla="*/ 40596 w 81191"/>
              <a:gd name="connsiteY3" fmla="*/ 0 h 81191"/>
              <a:gd name="connsiteX4" fmla="*/ 81191 w 81191"/>
              <a:gd name="connsiteY4" fmla="*/ 40596 h 8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91" h="81191">
                <a:moveTo>
                  <a:pt x="81191" y="40596"/>
                </a:moveTo>
                <a:cubicBezTo>
                  <a:pt x="81191" y="63016"/>
                  <a:pt x="63016" y="81191"/>
                  <a:pt x="40596" y="81191"/>
                </a:cubicBezTo>
                <a:cubicBezTo>
                  <a:pt x="18175" y="81191"/>
                  <a:pt x="0" y="63016"/>
                  <a:pt x="0" y="40596"/>
                </a:cubicBezTo>
                <a:cubicBezTo>
                  <a:pt x="0" y="18175"/>
                  <a:pt x="18176" y="0"/>
                  <a:pt x="40596" y="0"/>
                </a:cubicBezTo>
                <a:cubicBezTo>
                  <a:pt x="63016" y="0"/>
                  <a:pt x="81191" y="18175"/>
                  <a:pt x="81191" y="4059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1">
            <a:extLst>
              <a:ext uri="{FF2B5EF4-FFF2-40B4-BE49-F238E27FC236}">
                <a16:creationId xmlns:a16="http://schemas.microsoft.com/office/drawing/2014/main" id="{B8B1D952-8B9C-4EFD-9460-E13810458198}"/>
              </a:ext>
            </a:extLst>
          </p:cNvPr>
          <p:cNvSpPr/>
          <p:nvPr/>
        </p:nvSpPr>
        <p:spPr>
          <a:xfrm>
            <a:off x="9176607" y="3930111"/>
            <a:ext cx="11543" cy="1287652"/>
          </a:xfrm>
          <a:custGeom>
            <a:avLst/>
            <a:gdLst>
              <a:gd name="connsiteX0" fmla="*/ 0 w 9525"/>
              <a:gd name="connsiteY0" fmla="*/ 0 h 1062551"/>
              <a:gd name="connsiteX1" fmla="*/ 9525 w 9525"/>
              <a:gd name="connsiteY1" fmla="*/ 0 h 1062551"/>
              <a:gd name="connsiteX2" fmla="*/ 9525 w 9525"/>
              <a:gd name="connsiteY2" fmla="*/ 1062552 h 1062551"/>
              <a:gd name="connsiteX3" fmla="*/ 0 w 9525"/>
              <a:gd name="connsiteY3" fmla="*/ 1062552 h 106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" h="1062551">
                <a:moveTo>
                  <a:pt x="0" y="0"/>
                </a:moveTo>
                <a:lnTo>
                  <a:pt x="9525" y="0"/>
                </a:lnTo>
                <a:lnTo>
                  <a:pt x="9525" y="1062552"/>
                </a:lnTo>
                <a:lnTo>
                  <a:pt x="0" y="1062552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2">
            <a:extLst>
              <a:ext uri="{FF2B5EF4-FFF2-40B4-BE49-F238E27FC236}">
                <a16:creationId xmlns:a16="http://schemas.microsoft.com/office/drawing/2014/main" id="{C27CB06E-1EAA-4C1B-B485-364A0C0D6E16}"/>
              </a:ext>
            </a:extLst>
          </p:cNvPr>
          <p:cNvSpPr/>
          <p:nvPr/>
        </p:nvSpPr>
        <p:spPr>
          <a:xfrm>
            <a:off x="9133183" y="3880915"/>
            <a:ext cx="98391" cy="98391"/>
          </a:xfrm>
          <a:custGeom>
            <a:avLst/>
            <a:gdLst>
              <a:gd name="connsiteX0" fmla="*/ 81191 w 81191"/>
              <a:gd name="connsiteY0" fmla="*/ 40596 h 81191"/>
              <a:gd name="connsiteX1" fmla="*/ 40595 w 81191"/>
              <a:gd name="connsiteY1" fmla="*/ 81191 h 81191"/>
              <a:gd name="connsiteX2" fmla="*/ 0 w 81191"/>
              <a:gd name="connsiteY2" fmla="*/ 40596 h 81191"/>
              <a:gd name="connsiteX3" fmla="*/ 40595 w 81191"/>
              <a:gd name="connsiteY3" fmla="*/ 0 h 81191"/>
              <a:gd name="connsiteX4" fmla="*/ 81191 w 81191"/>
              <a:gd name="connsiteY4" fmla="*/ 40596 h 8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91" h="81191">
                <a:moveTo>
                  <a:pt x="81191" y="40596"/>
                </a:moveTo>
                <a:cubicBezTo>
                  <a:pt x="81191" y="63016"/>
                  <a:pt x="63016" y="81191"/>
                  <a:pt x="40595" y="81191"/>
                </a:cubicBezTo>
                <a:cubicBezTo>
                  <a:pt x="18175" y="81191"/>
                  <a:pt x="0" y="63016"/>
                  <a:pt x="0" y="40596"/>
                </a:cubicBezTo>
                <a:cubicBezTo>
                  <a:pt x="0" y="18175"/>
                  <a:pt x="18175" y="0"/>
                  <a:pt x="40595" y="0"/>
                </a:cubicBezTo>
                <a:cubicBezTo>
                  <a:pt x="63015" y="0"/>
                  <a:pt x="81191" y="18175"/>
                  <a:pt x="81191" y="40596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F249DEA4-26C3-4B55-AC78-E42050E9D0DC}"/>
              </a:ext>
            </a:extLst>
          </p:cNvPr>
          <p:cNvSpPr txBox="1"/>
          <p:nvPr/>
        </p:nvSpPr>
        <p:spPr>
          <a:xfrm>
            <a:off x="3919868" y="2445054"/>
            <a:ext cx="2331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00">
                <a:solidFill>
                  <a:srgbClr val="323232"/>
                </a:solidFill>
                <a:cs typeface="Poppins SemiBold" panose="00000700000000000000" pitchFamily="2" charset="0"/>
              </a:rPr>
              <a:t>INFOGRAPHIC 2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D0EEF0CD-EF5E-40D2-87A1-D8D3E9BFD275}"/>
              </a:ext>
            </a:extLst>
          </p:cNvPr>
          <p:cNvSpPr txBox="1"/>
          <p:nvPr/>
        </p:nvSpPr>
        <p:spPr>
          <a:xfrm>
            <a:off x="4133767" y="2668103"/>
            <a:ext cx="1845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amet consectetuer Maecenas vorestito congue nes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8FB1491E-702D-4E5E-ACD9-9F2B71C7D90F}"/>
              </a:ext>
            </a:extLst>
          </p:cNvPr>
          <p:cNvSpPr txBox="1"/>
          <p:nvPr/>
        </p:nvSpPr>
        <p:spPr>
          <a:xfrm>
            <a:off x="5994090" y="2445054"/>
            <a:ext cx="2331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00">
                <a:solidFill>
                  <a:srgbClr val="323232"/>
                </a:solidFill>
                <a:cs typeface="Poppins SemiBold" panose="00000700000000000000" pitchFamily="2" charset="0"/>
              </a:rPr>
              <a:t>INFOGRAPHIC 3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D588A95A-1BD9-4487-AD24-06E640862AEE}"/>
              </a:ext>
            </a:extLst>
          </p:cNvPr>
          <p:cNvSpPr txBox="1"/>
          <p:nvPr/>
        </p:nvSpPr>
        <p:spPr>
          <a:xfrm>
            <a:off x="6207989" y="2668103"/>
            <a:ext cx="1845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amet consectetuer Maecenas vorestito congue nes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C28B68B0-372D-408C-886F-4F89901008C7}"/>
              </a:ext>
            </a:extLst>
          </p:cNvPr>
          <p:cNvSpPr txBox="1"/>
          <p:nvPr/>
        </p:nvSpPr>
        <p:spPr>
          <a:xfrm>
            <a:off x="1917358" y="2445054"/>
            <a:ext cx="2331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INFOGRAPHIC 1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9B2FF18C-848C-4172-9DAE-67980E0C5D69}"/>
              </a:ext>
            </a:extLst>
          </p:cNvPr>
          <p:cNvSpPr txBox="1"/>
          <p:nvPr/>
        </p:nvSpPr>
        <p:spPr>
          <a:xfrm>
            <a:off x="2131257" y="2668103"/>
            <a:ext cx="1845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Maecenas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vorestito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3E64B24A-866E-4AD6-8EA5-B3B364699C0B}"/>
              </a:ext>
            </a:extLst>
          </p:cNvPr>
          <p:cNvSpPr txBox="1"/>
          <p:nvPr/>
        </p:nvSpPr>
        <p:spPr>
          <a:xfrm>
            <a:off x="7940595" y="2445054"/>
            <a:ext cx="2472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00">
                <a:solidFill>
                  <a:srgbClr val="323232"/>
                </a:solidFill>
                <a:cs typeface="Poppins SemiBold" panose="00000700000000000000" pitchFamily="2" charset="0"/>
              </a:rPr>
              <a:t>INFOGRAPHIC 4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C59EEFF5-BF95-43C4-8751-B0259AE95A37}"/>
              </a:ext>
            </a:extLst>
          </p:cNvPr>
          <p:cNvSpPr txBox="1"/>
          <p:nvPr/>
        </p:nvSpPr>
        <p:spPr>
          <a:xfrm>
            <a:off x="8254032" y="2668103"/>
            <a:ext cx="1845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amet consectetuer Maecenas vorestito congue nes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886FD7D1-6D66-4DB7-9389-71E4D26963E5}"/>
              </a:ext>
            </a:extLst>
          </p:cNvPr>
          <p:cNvSpPr/>
          <p:nvPr/>
        </p:nvSpPr>
        <p:spPr>
          <a:xfrm>
            <a:off x="2768736" y="1640237"/>
            <a:ext cx="570190" cy="5608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spc="100" dirty="0">
                <a:solidFill>
                  <a:srgbClr val="323232"/>
                </a:solidFill>
                <a:latin typeface="+mj-lt"/>
                <a:cs typeface="Poppins Medium" panose="00000600000000000000" pitchFamily="2" charset="0"/>
              </a:rPr>
              <a:t>01</a:t>
            </a:r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367EFB9C-C496-49CB-A092-141C617E576A}"/>
              </a:ext>
            </a:extLst>
          </p:cNvPr>
          <p:cNvSpPr/>
          <p:nvPr/>
        </p:nvSpPr>
        <p:spPr>
          <a:xfrm>
            <a:off x="4771246" y="1640237"/>
            <a:ext cx="570190" cy="560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spc="100">
                <a:solidFill>
                  <a:schemeClr val="bg1"/>
                </a:solidFill>
                <a:latin typeface="+mj-lt"/>
                <a:cs typeface="Poppins Medium" panose="00000600000000000000" pitchFamily="2" charset="0"/>
              </a:rPr>
              <a:t>02</a:t>
            </a:r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447929F7-666B-4242-8DB2-D4A6862818F5}"/>
              </a:ext>
            </a:extLst>
          </p:cNvPr>
          <p:cNvSpPr/>
          <p:nvPr/>
        </p:nvSpPr>
        <p:spPr>
          <a:xfrm>
            <a:off x="6845468" y="1640237"/>
            <a:ext cx="570190" cy="5608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spc="100">
                <a:solidFill>
                  <a:srgbClr val="323232"/>
                </a:solidFill>
                <a:latin typeface="+mj-lt"/>
                <a:cs typeface="Poppins Medium" panose="00000600000000000000" pitchFamily="2" charset="0"/>
              </a:rPr>
              <a:t>03</a:t>
            </a:r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C54D0AF9-504E-4FAF-96FF-0FB72D866CC5}"/>
              </a:ext>
            </a:extLst>
          </p:cNvPr>
          <p:cNvSpPr/>
          <p:nvPr/>
        </p:nvSpPr>
        <p:spPr>
          <a:xfrm>
            <a:off x="8891511" y="1640237"/>
            <a:ext cx="570190" cy="560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spc="100">
                <a:solidFill>
                  <a:schemeClr val="bg1"/>
                </a:solidFill>
                <a:latin typeface="+mj-lt"/>
                <a:cs typeface="Poppins Medium" panose="00000600000000000000" pitchFamily="2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945763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9">
            <a:extLst>
              <a:ext uri="{FF2B5EF4-FFF2-40B4-BE49-F238E27FC236}">
                <a16:creationId xmlns:a16="http://schemas.microsoft.com/office/drawing/2014/main" id="{4C72BD5D-D0D7-441A-8656-E9EFB62E749C}"/>
              </a:ext>
            </a:extLst>
          </p:cNvPr>
          <p:cNvSpPr/>
          <p:nvPr/>
        </p:nvSpPr>
        <p:spPr>
          <a:xfrm>
            <a:off x="4445467" y="1769633"/>
            <a:ext cx="1466944" cy="1774587"/>
          </a:xfrm>
          <a:custGeom>
            <a:avLst/>
            <a:gdLst>
              <a:gd name="connsiteX0" fmla="*/ 1175290 w 1175289"/>
              <a:gd name="connsiteY0" fmla="*/ 0 h 1421768"/>
              <a:gd name="connsiteX1" fmla="*/ 54331 w 1175289"/>
              <a:gd name="connsiteY1" fmla="*/ 0 h 1421768"/>
              <a:gd name="connsiteX2" fmla="*/ 0 w 1175289"/>
              <a:gd name="connsiteY2" fmla="*/ 960977 h 1421768"/>
              <a:gd name="connsiteX3" fmla="*/ 534419 w 1175289"/>
              <a:gd name="connsiteY3" fmla="*/ 1421768 h 1421768"/>
              <a:gd name="connsiteX4" fmla="*/ 1120959 w 1175289"/>
              <a:gd name="connsiteY4" fmla="*/ 960977 h 1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289" h="1421768">
                <a:moveTo>
                  <a:pt x="1175290" y="0"/>
                </a:moveTo>
                <a:lnTo>
                  <a:pt x="54331" y="0"/>
                </a:lnTo>
                <a:lnTo>
                  <a:pt x="0" y="960977"/>
                </a:lnTo>
                <a:lnTo>
                  <a:pt x="534419" y="1421768"/>
                </a:lnTo>
                <a:lnTo>
                  <a:pt x="1120959" y="960977"/>
                </a:lnTo>
                <a:close/>
              </a:path>
            </a:pathLst>
          </a:custGeom>
          <a:solidFill>
            <a:srgbClr val="D0D2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50">
            <a:extLst>
              <a:ext uri="{FF2B5EF4-FFF2-40B4-BE49-F238E27FC236}">
                <a16:creationId xmlns:a16="http://schemas.microsoft.com/office/drawing/2014/main" id="{FC469FF7-DB1C-4C40-9D81-582BC5CB94D8}"/>
              </a:ext>
            </a:extLst>
          </p:cNvPr>
          <p:cNvSpPr/>
          <p:nvPr/>
        </p:nvSpPr>
        <p:spPr>
          <a:xfrm>
            <a:off x="6412449" y="1769633"/>
            <a:ext cx="1466955" cy="1774587"/>
          </a:xfrm>
          <a:custGeom>
            <a:avLst/>
            <a:gdLst>
              <a:gd name="connsiteX0" fmla="*/ 1175299 w 1175299"/>
              <a:gd name="connsiteY0" fmla="*/ 0 h 1421768"/>
              <a:gd name="connsiteX1" fmla="*/ 54340 w 1175299"/>
              <a:gd name="connsiteY1" fmla="*/ 0 h 1421768"/>
              <a:gd name="connsiteX2" fmla="*/ 0 w 1175299"/>
              <a:gd name="connsiteY2" fmla="*/ 960977 h 1421768"/>
              <a:gd name="connsiteX3" fmla="*/ 534429 w 1175299"/>
              <a:gd name="connsiteY3" fmla="*/ 1421768 h 1421768"/>
              <a:gd name="connsiteX4" fmla="*/ 1120959 w 1175299"/>
              <a:gd name="connsiteY4" fmla="*/ 960977 h 1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299" h="1421768">
                <a:moveTo>
                  <a:pt x="1175299" y="0"/>
                </a:moveTo>
                <a:lnTo>
                  <a:pt x="54340" y="0"/>
                </a:lnTo>
                <a:lnTo>
                  <a:pt x="0" y="960977"/>
                </a:lnTo>
                <a:lnTo>
                  <a:pt x="534429" y="1421768"/>
                </a:lnTo>
                <a:lnTo>
                  <a:pt x="1120959" y="960977"/>
                </a:lnTo>
                <a:close/>
              </a:path>
            </a:pathLst>
          </a:custGeom>
          <a:solidFill>
            <a:srgbClr val="D0D2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51">
            <a:extLst>
              <a:ext uri="{FF2B5EF4-FFF2-40B4-BE49-F238E27FC236}">
                <a16:creationId xmlns:a16="http://schemas.microsoft.com/office/drawing/2014/main" id="{E3033C5D-9C48-4018-ADCB-F86B2E6ACB09}"/>
              </a:ext>
            </a:extLst>
          </p:cNvPr>
          <p:cNvSpPr/>
          <p:nvPr/>
        </p:nvSpPr>
        <p:spPr>
          <a:xfrm>
            <a:off x="8379441" y="1769633"/>
            <a:ext cx="1466944" cy="1774587"/>
          </a:xfrm>
          <a:custGeom>
            <a:avLst/>
            <a:gdLst>
              <a:gd name="connsiteX0" fmla="*/ 1175290 w 1175289"/>
              <a:gd name="connsiteY0" fmla="*/ 0 h 1421768"/>
              <a:gd name="connsiteX1" fmla="*/ 54330 w 1175289"/>
              <a:gd name="connsiteY1" fmla="*/ 0 h 1421768"/>
              <a:gd name="connsiteX2" fmla="*/ 0 w 1175289"/>
              <a:gd name="connsiteY2" fmla="*/ 960977 h 1421768"/>
              <a:gd name="connsiteX3" fmla="*/ 534429 w 1175289"/>
              <a:gd name="connsiteY3" fmla="*/ 1421768 h 1421768"/>
              <a:gd name="connsiteX4" fmla="*/ 1120959 w 1175289"/>
              <a:gd name="connsiteY4" fmla="*/ 960977 h 1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289" h="1421768">
                <a:moveTo>
                  <a:pt x="1175290" y="0"/>
                </a:moveTo>
                <a:lnTo>
                  <a:pt x="54330" y="0"/>
                </a:lnTo>
                <a:lnTo>
                  <a:pt x="0" y="960977"/>
                </a:lnTo>
                <a:lnTo>
                  <a:pt x="534429" y="1421768"/>
                </a:lnTo>
                <a:lnTo>
                  <a:pt x="1120959" y="960977"/>
                </a:lnTo>
                <a:close/>
              </a:path>
            </a:pathLst>
          </a:custGeom>
          <a:solidFill>
            <a:srgbClr val="D0D2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52">
            <a:extLst>
              <a:ext uri="{FF2B5EF4-FFF2-40B4-BE49-F238E27FC236}">
                <a16:creationId xmlns:a16="http://schemas.microsoft.com/office/drawing/2014/main" id="{EE10595D-3BE8-480E-AD92-6C20A4BDBD64}"/>
              </a:ext>
            </a:extLst>
          </p:cNvPr>
          <p:cNvSpPr/>
          <p:nvPr/>
        </p:nvSpPr>
        <p:spPr>
          <a:xfrm>
            <a:off x="2478473" y="1769633"/>
            <a:ext cx="1466944" cy="1774587"/>
          </a:xfrm>
          <a:custGeom>
            <a:avLst/>
            <a:gdLst>
              <a:gd name="connsiteX0" fmla="*/ 1175290 w 1175289"/>
              <a:gd name="connsiteY0" fmla="*/ 0 h 1421768"/>
              <a:gd name="connsiteX1" fmla="*/ 54331 w 1175289"/>
              <a:gd name="connsiteY1" fmla="*/ 0 h 1421768"/>
              <a:gd name="connsiteX2" fmla="*/ 0 w 1175289"/>
              <a:gd name="connsiteY2" fmla="*/ 960977 h 1421768"/>
              <a:gd name="connsiteX3" fmla="*/ 534429 w 1175289"/>
              <a:gd name="connsiteY3" fmla="*/ 1421768 h 1421768"/>
              <a:gd name="connsiteX4" fmla="*/ 1120959 w 1175289"/>
              <a:gd name="connsiteY4" fmla="*/ 960977 h 1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289" h="1421768">
                <a:moveTo>
                  <a:pt x="1175290" y="0"/>
                </a:moveTo>
                <a:lnTo>
                  <a:pt x="54331" y="0"/>
                </a:lnTo>
                <a:lnTo>
                  <a:pt x="0" y="960977"/>
                </a:lnTo>
                <a:lnTo>
                  <a:pt x="534429" y="1421768"/>
                </a:lnTo>
                <a:lnTo>
                  <a:pt x="1120959" y="960977"/>
                </a:lnTo>
                <a:close/>
              </a:path>
            </a:pathLst>
          </a:custGeom>
          <a:solidFill>
            <a:srgbClr val="D0D2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3">
            <a:extLst>
              <a:ext uri="{FF2B5EF4-FFF2-40B4-BE49-F238E27FC236}">
                <a16:creationId xmlns:a16="http://schemas.microsoft.com/office/drawing/2014/main" id="{2AB05B66-1C72-4A1A-9AB8-C0F8BA7275BF}"/>
              </a:ext>
            </a:extLst>
          </p:cNvPr>
          <p:cNvSpPr/>
          <p:nvPr/>
        </p:nvSpPr>
        <p:spPr>
          <a:xfrm>
            <a:off x="4412939" y="1644207"/>
            <a:ext cx="1399130" cy="1900011"/>
          </a:xfrm>
          <a:custGeom>
            <a:avLst/>
            <a:gdLst>
              <a:gd name="connsiteX0" fmla="*/ 1120959 w 1120959"/>
              <a:gd name="connsiteY0" fmla="*/ 0 h 1522256"/>
              <a:gd name="connsiteX1" fmla="*/ 0 w 1120959"/>
              <a:gd name="connsiteY1" fmla="*/ 0 h 1522256"/>
              <a:gd name="connsiteX2" fmla="*/ 0 w 1120959"/>
              <a:gd name="connsiteY2" fmla="*/ 1028900 h 1522256"/>
              <a:gd name="connsiteX3" fmla="*/ 560479 w 1120959"/>
              <a:gd name="connsiteY3" fmla="*/ 1522257 h 1522256"/>
              <a:gd name="connsiteX4" fmla="*/ 1120959 w 1120959"/>
              <a:gd name="connsiteY4" fmla="*/ 1028900 h 152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959" h="1522256">
                <a:moveTo>
                  <a:pt x="1120959" y="0"/>
                </a:moveTo>
                <a:lnTo>
                  <a:pt x="0" y="0"/>
                </a:lnTo>
                <a:lnTo>
                  <a:pt x="0" y="1028900"/>
                </a:lnTo>
                <a:lnTo>
                  <a:pt x="560479" y="1522257"/>
                </a:lnTo>
                <a:lnTo>
                  <a:pt x="1120959" y="1028900"/>
                </a:lnTo>
                <a:close/>
              </a:path>
            </a:pathLst>
          </a:custGeom>
          <a:solidFill>
            <a:srgbClr val="00EA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57">
            <a:extLst>
              <a:ext uri="{FF2B5EF4-FFF2-40B4-BE49-F238E27FC236}">
                <a16:creationId xmlns:a16="http://schemas.microsoft.com/office/drawing/2014/main" id="{9AE28C00-CF31-4BFF-833C-207462CBA9AA}"/>
              </a:ext>
            </a:extLst>
          </p:cNvPr>
          <p:cNvSpPr/>
          <p:nvPr/>
        </p:nvSpPr>
        <p:spPr>
          <a:xfrm>
            <a:off x="6379933" y="1644207"/>
            <a:ext cx="1399130" cy="1900011"/>
          </a:xfrm>
          <a:custGeom>
            <a:avLst/>
            <a:gdLst>
              <a:gd name="connsiteX0" fmla="*/ 1120959 w 1120959"/>
              <a:gd name="connsiteY0" fmla="*/ 0 h 1522256"/>
              <a:gd name="connsiteX1" fmla="*/ 0 w 1120959"/>
              <a:gd name="connsiteY1" fmla="*/ 0 h 1522256"/>
              <a:gd name="connsiteX2" fmla="*/ 0 w 1120959"/>
              <a:gd name="connsiteY2" fmla="*/ 1028900 h 1522256"/>
              <a:gd name="connsiteX3" fmla="*/ 560480 w 1120959"/>
              <a:gd name="connsiteY3" fmla="*/ 1522257 h 1522256"/>
              <a:gd name="connsiteX4" fmla="*/ 1120959 w 1120959"/>
              <a:gd name="connsiteY4" fmla="*/ 1028900 h 152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959" h="1522256">
                <a:moveTo>
                  <a:pt x="1120959" y="0"/>
                </a:moveTo>
                <a:lnTo>
                  <a:pt x="0" y="0"/>
                </a:lnTo>
                <a:lnTo>
                  <a:pt x="0" y="1028900"/>
                </a:lnTo>
                <a:lnTo>
                  <a:pt x="560480" y="1522257"/>
                </a:lnTo>
                <a:lnTo>
                  <a:pt x="1120959" y="102890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61">
            <a:extLst>
              <a:ext uri="{FF2B5EF4-FFF2-40B4-BE49-F238E27FC236}">
                <a16:creationId xmlns:a16="http://schemas.microsoft.com/office/drawing/2014/main" id="{837D42FE-B8AD-42CC-A45C-CA0D807E3B56}"/>
              </a:ext>
            </a:extLst>
          </p:cNvPr>
          <p:cNvSpPr/>
          <p:nvPr/>
        </p:nvSpPr>
        <p:spPr>
          <a:xfrm>
            <a:off x="8346927" y="1644207"/>
            <a:ext cx="1399129" cy="1900011"/>
          </a:xfrm>
          <a:custGeom>
            <a:avLst/>
            <a:gdLst>
              <a:gd name="connsiteX0" fmla="*/ 1120959 w 1120958"/>
              <a:gd name="connsiteY0" fmla="*/ 0 h 1522256"/>
              <a:gd name="connsiteX1" fmla="*/ 0 w 1120958"/>
              <a:gd name="connsiteY1" fmla="*/ 0 h 1522256"/>
              <a:gd name="connsiteX2" fmla="*/ 0 w 1120958"/>
              <a:gd name="connsiteY2" fmla="*/ 1028900 h 1522256"/>
              <a:gd name="connsiteX3" fmla="*/ 560480 w 1120958"/>
              <a:gd name="connsiteY3" fmla="*/ 1522257 h 1522256"/>
              <a:gd name="connsiteX4" fmla="*/ 1120959 w 1120958"/>
              <a:gd name="connsiteY4" fmla="*/ 1028900 h 152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958" h="1522256">
                <a:moveTo>
                  <a:pt x="1120959" y="0"/>
                </a:moveTo>
                <a:lnTo>
                  <a:pt x="0" y="0"/>
                </a:lnTo>
                <a:lnTo>
                  <a:pt x="0" y="1028900"/>
                </a:lnTo>
                <a:lnTo>
                  <a:pt x="560480" y="1522257"/>
                </a:lnTo>
                <a:lnTo>
                  <a:pt x="1120959" y="1028900"/>
                </a:lnTo>
                <a:close/>
              </a:path>
            </a:pathLst>
          </a:custGeom>
          <a:solidFill>
            <a:srgbClr val="00EA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386">
            <a:extLst>
              <a:ext uri="{FF2B5EF4-FFF2-40B4-BE49-F238E27FC236}">
                <a16:creationId xmlns:a16="http://schemas.microsoft.com/office/drawing/2014/main" id="{18B59DC2-B57A-4F82-BD46-1B858D42FAA8}"/>
              </a:ext>
            </a:extLst>
          </p:cNvPr>
          <p:cNvSpPr/>
          <p:nvPr/>
        </p:nvSpPr>
        <p:spPr>
          <a:xfrm>
            <a:off x="2445958" y="1644207"/>
            <a:ext cx="1399129" cy="1900011"/>
          </a:xfrm>
          <a:custGeom>
            <a:avLst/>
            <a:gdLst>
              <a:gd name="connsiteX0" fmla="*/ 1120959 w 1120959"/>
              <a:gd name="connsiteY0" fmla="*/ 0 h 1522256"/>
              <a:gd name="connsiteX1" fmla="*/ 0 w 1120959"/>
              <a:gd name="connsiteY1" fmla="*/ 0 h 1522256"/>
              <a:gd name="connsiteX2" fmla="*/ 0 w 1120959"/>
              <a:gd name="connsiteY2" fmla="*/ 1028900 h 1522256"/>
              <a:gd name="connsiteX3" fmla="*/ 560480 w 1120959"/>
              <a:gd name="connsiteY3" fmla="*/ 1522257 h 1522256"/>
              <a:gd name="connsiteX4" fmla="*/ 1120959 w 1120959"/>
              <a:gd name="connsiteY4" fmla="*/ 1028900 h 152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959" h="1522256">
                <a:moveTo>
                  <a:pt x="1120959" y="0"/>
                </a:moveTo>
                <a:lnTo>
                  <a:pt x="0" y="0"/>
                </a:lnTo>
                <a:lnTo>
                  <a:pt x="0" y="1028900"/>
                </a:lnTo>
                <a:lnTo>
                  <a:pt x="560480" y="1522257"/>
                </a:lnTo>
                <a:lnTo>
                  <a:pt x="1120959" y="102890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0EE6AF0B-B2DA-44B4-B6EC-B0D8721AF39C}"/>
              </a:ext>
            </a:extLst>
          </p:cNvPr>
          <p:cNvGrpSpPr/>
          <p:nvPr/>
        </p:nvGrpSpPr>
        <p:grpSpPr>
          <a:xfrm>
            <a:off x="2010737" y="3781993"/>
            <a:ext cx="8170526" cy="401601"/>
            <a:chOff x="2010737" y="4377079"/>
            <a:chExt cx="8170526" cy="401601"/>
          </a:xfrm>
        </p:grpSpPr>
        <p:sp>
          <p:nvSpPr>
            <p:cNvPr id="11" name="Freeform: Shape 45">
              <a:extLst>
                <a:ext uri="{FF2B5EF4-FFF2-40B4-BE49-F238E27FC236}">
                  <a16:creationId xmlns:a16="http://schemas.microsoft.com/office/drawing/2014/main" id="{1485C513-2054-47A6-B51F-896E68923CCB}"/>
                </a:ext>
              </a:extLst>
            </p:cNvPr>
            <p:cNvSpPr/>
            <p:nvPr/>
          </p:nvSpPr>
          <p:spPr>
            <a:xfrm>
              <a:off x="5112517" y="4512491"/>
              <a:ext cx="1966981" cy="130775"/>
            </a:xfrm>
            <a:custGeom>
              <a:avLst/>
              <a:gdLst>
                <a:gd name="connsiteX0" fmla="*/ 0 w 1575911"/>
                <a:gd name="connsiteY0" fmla="*/ 0 h 104775"/>
                <a:gd name="connsiteX1" fmla="*/ 1575911 w 1575911"/>
                <a:gd name="connsiteY1" fmla="*/ 0 h 104775"/>
                <a:gd name="connsiteX2" fmla="*/ 1575911 w 1575911"/>
                <a:gd name="connsiteY2" fmla="*/ 104775 h 104775"/>
                <a:gd name="connsiteX3" fmla="*/ 0 w 1575911"/>
                <a:gd name="connsiteY3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5911" h="104775">
                  <a:moveTo>
                    <a:pt x="0" y="0"/>
                  </a:moveTo>
                  <a:lnTo>
                    <a:pt x="1575911" y="0"/>
                  </a:lnTo>
                  <a:lnTo>
                    <a:pt x="1575911" y="10477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46">
              <a:extLst>
                <a:ext uri="{FF2B5EF4-FFF2-40B4-BE49-F238E27FC236}">
                  <a16:creationId xmlns:a16="http://schemas.microsoft.com/office/drawing/2014/main" id="{6FC9C81B-E16B-495C-B9D6-D06A325795EF}"/>
                </a:ext>
              </a:extLst>
            </p:cNvPr>
            <p:cNvSpPr/>
            <p:nvPr/>
          </p:nvSpPr>
          <p:spPr>
            <a:xfrm>
              <a:off x="7079498" y="4512491"/>
              <a:ext cx="1966981" cy="130775"/>
            </a:xfrm>
            <a:custGeom>
              <a:avLst/>
              <a:gdLst>
                <a:gd name="connsiteX0" fmla="*/ 0 w 1575911"/>
                <a:gd name="connsiteY0" fmla="*/ 0 h 104775"/>
                <a:gd name="connsiteX1" fmla="*/ 1575911 w 1575911"/>
                <a:gd name="connsiteY1" fmla="*/ 0 h 104775"/>
                <a:gd name="connsiteX2" fmla="*/ 1575911 w 1575911"/>
                <a:gd name="connsiteY2" fmla="*/ 104775 h 104775"/>
                <a:gd name="connsiteX3" fmla="*/ 0 w 1575911"/>
                <a:gd name="connsiteY3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5911" h="104775">
                  <a:moveTo>
                    <a:pt x="0" y="0"/>
                  </a:moveTo>
                  <a:lnTo>
                    <a:pt x="1575911" y="0"/>
                  </a:lnTo>
                  <a:lnTo>
                    <a:pt x="1575911" y="10477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47">
              <a:extLst>
                <a:ext uri="{FF2B5EF4-FFF2-40B4-BE49-F238E27FC236}">
                  <a16:creationId xmlns:a16="http://schemas.microsoft.com/office/drawing/2014/main" id="{D9D6EF69-6BAE-413F-BC9A-5A495210A8FA}"/>
                </a:ext>
              </a:extLst>
            </p:cNvPr>
            <p:cNvSpPr/>
            <p:nvPr/>
          </p:nvSpPr>
          <p:spPr>
            <a:xfrm>
              <a:off x="9046478" y="4512491"/>
              <a:ext cx="1134785" cy="130775"/>
            </a:xfrm>
            <a:custGeom>
              <a:avLst/>
              <a:gdLst>
                <a:gd name="connsiteX0" fmla="*/ 0 w 909170"/>
                <a:gd name="connsiteY0" fmla="*/ 0 h 104775"/>
                <a:gd name="connsiteX1" fmla="*/ 909171 w 909170"/>
                <a:gd name="connsiteY1" fmla="*/ 0 h 104775"/>
                <a:gd name="connsiteX2" fmla="*/ 909171 w 909170"/>
                <a:gd name="connsiteY2" fmla="*/ 104775 h 104775"/>
                <a:gd name="connsiteX3" fmla="*/ 0 w 909170"/>
                <a:gd name="connsiteY3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9170" h="104775">
                  <a:moveTo>
                    <a:pt x="0" y="0"/>
                  </a:moveTo>
                  <a:lnTo>
                    <a:pt x="909171" y="0"/>
                  </a:lnTo>
                  <a:lnTo>
                    <a:pt x="909171" y="10477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48">
              <a:extLst>
                <a:ext uri="{FF2B5EF4-FFF2-40B4-BE49-F238E27FC236}">
                  <a16:creationId xmlns:a16="http://schemas.microsoft.com/office/drawing/2014/main" id="{082B4FA3-3B20-42B8-B983-11DF7A4005E0}"/>
                </a:ext>
              </a:extLst>
            </p:cNvPr>
            <p:cNvSpPr/>
            <p:nvPr/>
          </p:nvSpPr>
          <p:spPr>
            <a:xfrm>
              <a:off x="3145523" y="4512491"/>
              <a:ext cx="1966992" cy="130775"/>
            </a:xfrm>
            <a:custGeom>
              <a:avLst/>
              <a:gdLst>
                <a:gd name="connsiteX0" fmla="*/ 0 w 1575920"/>
                <a:gd name="connsiteY0" fmla="*/ 0 h 104775"/>
                <a:gd name="connsiteX1" fmla="*/ 1575921 w 1575920"/>
                <a:gd name="connsiteY1" fmla="*/ 0 h 104775"/>
                <a:gd name="connsiteX2" fmla="*/ 1575921 w 1575920"/>
                <a:gd name="connsiteY2" fmla="*/ 104775 h 104775"/>
                <a:gd name="connsiteX3" fmla="*/ 0 w 1575920"/>
                <a:gd name="connsiteY3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5920" h="104775">
                  <a:moveTo>
                    <a:pt x="0" y="0"/>
                  </a:moveTo>
                  <a:lnTo>
                    <a:pt x="1575921" y="0"/>
                  </a:lnTo>
                  <a:lnTo>
                    <a:pt x="1575921" y="10477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aphic 42">
              <a:extLst>
                <a:ext uri="{FF2B5EF4-FFF2-40B4-BE49-F238E27FC236}">
                  <a16:creationId xmlns:a16="http://schemas.microsoft.com/office/drawing/2014/main" id="{BCDE2424-EB56-4D9F-9225-A45FB0C6AAE5}"/>
                </a:ext>
              </a:extLst>
            </p:cNvPr>
            <p:cNvGrpSpPr/>
            <p:nvPr/>
          </p:nvGrpSpPr>
          <p:grpSpPr>
            <a:xfrm>
              <a:off x="4911705" y="4377079"/>
              <a:ext cx="401611" cy="401599"/>
              <a:chOff x="5000510" y="3802522"/>
              <a:chExt cx="321764" cy="321754"/>
            </a:xfrm>
            <a:solidFill>
              <a:srgbClr val="272063"/>
            </a:solidFill>
          </p:grpSpPr>
          <p:sp>
            <p:nvSpPr>
              <p:cNvPr id="26" name="Freeform: Shape 55">
                <a:extLst>
                  <a:ext uri="{FF2B5EF4-FFF2-40B4-BE49-F238E27FC236}">
                    <a16:creationId xmlns:a16="http://schemas.microsoft.com/office/drawing/2014/main" id="{01261658-4B2A-4AF3-A457-5FC0EBF84140}"/>
                  </a:ext>
                </a:extLst>
              </p:cNvPr>
              <p:cNvSpPr/>
              <p:nvPr/>
            </p:nvSpPr>
            <p:spPr>
              <a:xfrm>
                <a:off x="5038610" y="3840622"/>
                <a:ext cx="245554" cy="245554"/>
              </a:xfrm>
              <a:custGeom>
                <a:avLst/>
                <a:gdLst>
                  <a:gd name="connsiteX0" fmla="*/ 245555 w 245554"/>
                  <a:gd name="connsiteY0" fmla="*/ 122777 h 245554"/>
                  <a:gd name="connsiteX1" fmla="*/ 122777 w 245554"/>
                  <a:gd name="connsiteY1" fmla="*/ 245555 h 245554"/>
                  <a:gd name="connsiteX2" fmla="*/ 0 w 245554"/>
                  <a:gd name="connsiteY2" fmla="*/ 122777 h 245554"/>
                  <a:gd name="connsiteX3" fmla="*/ 122777 w 245554"/>
                  <a:gd name="connsiteY3" fmla="*/ 0 h 245554"/>
                  <a:gd name="connsiteX4" fmla="*/ 245555 w 245554"/>
                  <a:gd name="connsiteY4" fmla="*/ 122777 h 24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554" h="245554">
                    <a:moveTo>
                      <a:pt x="245555" y="122777"/>
                    </a:moveTo>
                    <a:cubicBezTo>
                      <a:pt x="245555" y="190585"/>
                      <a:pt x="190585" y="245555"/>
                      <a:pt x="122777" y="245555"/>
                    </a:cubicBezTo>
                    <a:cubicBezTo>
                      <a:pt x="54969" y="245555"/>
                      <a:pt x="0" y="190585"/>
                      <a:pt x="0" y="122777"/>
                    </a:cubicBezTo>
                    <a:cubicBezTo>
                      <a:pt x="0" y="54969"/>
                      <a:pt x="54969" y="0"/>
                      <a:pt x="122777" y="0"/>
                    </a:cubicBezTo>
                    <a:cubicBezTo>
                      <a:pt x="190585" y="0"/>
                      <a:pt x="245555" y="54969"/>
                      <a:pt x="245555" y="12277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56">
                <a:extLst>
                  <a:ext uri="{FF2B5EF4-FFF2-40B4-BE49-F238E27FC236}">
                    <a16:creationId xmlns:a16="http://schemas.microsoft.com/office/drawing/2014/main" id="{E2454277-8B2D-45AA-B4E6-910C80C93AF8}"/>
                  </a:ext>
                </a:extLst>
              </p:cNvPr>
              <p:cNvSpPr/>
              <p:nvPr/>
            </p:nvSpPr>
            <p:spPr>
              <a:xfrm>
                <a:off x="5000510" y="3802522"/>
                <a:ext cx="321764" cy="321754"/>
              </a:xfrm>
              <a:custGeom>
                <a:avLst/>
                <a:gdLst>
                  <a:gd name="connsiteX0" fmla="*/ 160887 w 321764"/>
                  <a:gd name="connsiteY0" fmla="*/ 321755 h 321754"/>
                  <a:gd name="connsiteX1" fmla="*/ 0 w 321764"/>
                  <a:gd name="connsiteY1" fmla="*/ 160877 h 321754"/>
                  <a:gd name="connsiteX2" fmla="*/ 160887 w 321764"/>
                  <a:gd name="connsiteY2" fmla="*/ 0 h 321754"/>
                  <a:gd name="connsiteX3" fmla="*/ 321764 w 321764"/>
                  <a:gd name="connsiteY3" fmla="*/ 160877 h 321754"/>
                  <a:gd name="connsiteX4" fmla="*/ 160887 w 321764"/>
                  <a:gd name="connsiteY4" fmla="*/ 321755 h 321754"/>
                  <a:gd name="connsiteX5" fmla="*/ 160887 w 321764"/>
                  <a:gd name="connsiteY5" fmla="*/ 76200 h 321754"/>
                  <a:gd name="connsiteX6" fmla="*/ 76200 w 321764"/>
                  <a:gd name="connsiteY6" fmla="*/ 160877 h 321754"/>
                  <a:gd name="connsiteX7" fmla="*/ 160887 w 321764"/>
                  <a:gd name="connsiteY7" fmla="*/ 245554 h 321754"/>
                  <a:gd name="connsiteX8" fmla="*/ 245564 w 321764"/>
                  <a:gd name="connsiteY8" fmla="*/ 160877 h 321754"/>
                  <a:gd name="connsiteX9" fmla="*/ 160887 w 321764"/>
                  <a:gd name="connsiteY9" fmla="*/ 76200 h 32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1764" h="321754">
                    <a:moveTo>
                      <a:pt x="160887" y="321755"/>
                    </a:moveTo>
                    <a:cubicBezTo>
                      <a:pt x="72180" y="321755"/>
                      <a:pt x="0" y="249584"/>
                      <a:pt x="0" y="160877"/>
                    </a:cubicBezTo>
                    <a:cubicBezTo>
                      <a:pt x="0" y="72171"/>
                      <a:pt x="72171" y="0"/>
                      <a:pt x="160887" y="0"/>
                    </a:cubicBezTo>
                    <a:cubicBezTo>
                      <a:pt x="249584" y="0"/>
                      <a:pt x="321764" y="72171"/>
                      <a:pt x="321764" y="160877"/>
                    </a:cubicBezTo>
                    <a:cubicBezTo>
                      <a:pt x="321764" y="249584"/>
                      <a:pt x="249584" y="321755"/>
                      <a:pt x="160887" y="321755"/>
                    </a:cubicBezTo>
                    <a:close/>
                    <a:moveTo>
                      <a:pt x="160887" y="76200"/>
                    </a:moveTo>
                    <a:cubicBezTo>
                      <a:pt x="114195" y="76200"/>
                      <a:pt x="76200" y="114186"/>
                      <a:pt x="76200" y="160877"/>
                    </a:cubicBezTo>
                    <a:cubicBezTo>
                      <a:pt x="76200" y="207569"/>
                      <a:pt x="114186" y="245554"/>
                      <a:pt x="160887" y="245554"/>
                    </a:cubicBezTo>
                    <a:cubicBezTo>
                      <a:pt x="207569" y="245554"/>
                      <a:pt x="245564" y="207569"/>
                      <a:pt x="245564" y="160877"/>
                    </a:cubicBezTo>
                    <a:cubicBezTo>
                      <a:pt x="245564" y="114186"/>
                      <a:pt x="207569" y="76200"/>
                      <a:pt x="160887" y="762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6" name="Graphic 42">
              <a:extLst>
                <a:ext uri="{FF2B5EF4-FFF2-40B4-BE49-F238E27FC236}">
                  <a16:creationId xmlns:a16="http://schemas.microsoft.com/office/drawing/2014/main" id="{16E1F19E-B765-4EA6-BCDB-DDF2365D2847}"/>
                </a:ext>
              </a:extLst>
            </p:cNvPr>
            <p:cNvGrpSpPr/>
            <p:nvPr/>
          </p:nvGrpSpPr>
          <p:grpSpPr>
            <a:xfrm>
              <a:off x="6878685" y="4377079"/>
              <a:ext cx="401611" cy="401599"/>
              <a:chOff x="6576421" y="3802522"/>
              <a:chExt cx="321764" cy="321754"/>
            </a:xfrm>
            <a:solidFill>
              <a:srgbClr val="272063"/>
            </a:solidFill>
          </p:grpSpPr>
          <p:sp>
            <p:nvSpPr>
              <p:cNvPr id="24" name="Freeform: Shape 59">
                <a:extLst>
                  <a:ext uri="{FF2B5EF4-FFF2-40B4-BE49-F238E27FC236}">
                    <a16:creationId xmlns:a16="http://schemas.microsoft.com/office/drawing/2014/main" id="{7FB40D76-9200-4D37-826A-B727AE9E23D8}"/>
                  </a:ext>
                </a:extLst>
              </p:cNvPr>
              <p:cNvSpPr/>
              <p:nvPr/>
            </p:nvSpPr>
            <p:spPr>
              <a:xfrm>
                <a:off x="6614531" y="3840622"/>
                <a:ext cx="245554" cy="245554"/>
              </a:xfrm>
              <a:custGeom>
                <a:avLst/>
                <a:gdLst>
                  <a:gd name="connsiteX0" fmla="*/ 245554 w 245554"/>
                  <a:gd name="connsiteY0" fmla="*/ 122777 h 245554"/>
                  <a:gd name="connsiteX1" fmla="*/ 122777 w 245554"/>
                  <a:gd name="connsiteY1" fmla="*/ 245555 h 245554"/>
                  <a:gd name="connsiteX2" fmla="*/ 0 w 245554"/>
                  <a:gd name="connsiteY2" fmla="*/ 122777 h 245554"/>
                  <a:gd name="connsiteX3" fmla="*/ 122777 w 245554"/>
                  <a:gd name="connsiteY3" fmla="*/ 0 h 245554"/>
                  <a:gd name="connsiteX4" fmla="*/ 245554 w 245554"/>
                  <a:gd name="connsiteY4" fmla="*/ 122777 h 24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554" h="245554">
                    <a:moveTo>
                      <a:pt x="245554" y="122777"/>
                    </a:moveTo>
                    <a:cubicBezTo>
                      <a:pt x="245554" y="190585"/>
                      <a:pt x="190585" y="245555"/>
                      <a:pt x="122777" y="245555"/>
                    </a:cubicBezTo>
                    <a:cubicBezTo>
                      <a:pt x="54969" y="245555"/>
                      <a:pt x="0" y="190585"/>
                      <a:pt x="0" y="122777"/>
                    </a:cubicBezTo>
                    <a:cubicBezTo>
                      <a:pt x="0" y="54969"/>
                      <a:pt x="54969" y="0"/>
                      <a:pt x="122777" y="0"/>
                    </a:cubicBezTo>
                    <a:cubicBezTo>
                      <a:pt x="190585" y="0"/>
                      <a:pt x="245554" y="54969"/>
                      <a:pt x="245554" y="12277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60">
                <a:extLst>
                  <a:ext uri="{FF2B5EF4-FFF2-40B4-BE49-F238E27FC236}">
                    <a16:creationId xmlns:a16="http://schemas.microsoft.com/office/drawing/2014/main" id="{EF4394FB-1235-4B17-9EC1-9D1628AB5D2B}"/>
                  </a:ext>
                </a:extLst>
              </p:cNvPr>
              <p:cNvSpPr/>
              <p:nvPr/>
            </p:nvSpPr>
            <p:spPr>
              <a:xfrm>
                <a:off x="6576421" y="3802522"/>
                <a:ext cx="321764" cy="321754"/>
              </a:xfrm>
              <a:custGeom>
                <a:avLst/>
                <a:gdLst>
                  <a:gd name="connsiteX0" fmla="*/ 160887 w 321764"/>
                  <a:gd name="connsiteY0" fmla="*/ 321755 h 321754"/>
                  <a:gd name="connsiteX1" fmla="*/ 0 w 321764"/>
                  <a:gd name="connsiteY1" fmla="*/ 160877 h 321754"/>
                  <a:gd name="connsiteX2" fmla="*/ 160887 w 321764"/>
                  <a:gd name="connsiteY2" fmla="*/ 0 h 321754"/>
                  <a:gd name="connsiteX3" fmla="*/ 321764 w 321764"/>
                  <a:gd name="connsiteY3" fmla="*/ 160877 h 321754"/>
                  <a:gd name="connsiteX4" fmla="*/ 160887 w 321764"/>
                  <a:gd name="connsiteY4" fmla="*/ 321755 h 321754"/>
                  <a:gd name="connsiteX5" fmla="*/ 160887 w 321764"/>
                  <a:gd name="connsiteY5" fmla="*/ 76200 h 321754"/>
                  <a:gd name="connsiteX6" fmla="*/ 76200 w 321764"/>
                  <a:gd name="connsiteY6" fmla="*/ 160877 h 321754"/>
                  <a:gd name="connsiteX7" fmla="*/ 160887 w 321764"/>
                  <a:gd name="connsiteY7" fmla="*/ 245554 h 321754"/>
                  <a:gd name="connsiteX8" fmla="*/ 245564 w 321764"/>
                  <a:gd name="connsiteY8" fmla="*/ 160877 h 321754"/>
                  <a:gd name="connsiteX9" fmla="*/ 160887 w 321764"/>
                  <a:gd name="connsiteY9" fmla="*/ 76200 h 32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1764" h="321754">
                    <a:moveTo>
                      <a:pt x="160887" y="321755"/>
                    </a:moveTo>
                    <a:cubicBezTo>
                      <a:pt x="72180" y="321755"/>
                      <a:pt x="0" y="249584"/>
                      <a:pt x="0" y="160877"/>
                    </a:cubicBezTo>
                    <a:cubicBezTo>
                      <a:pt x="0" y="72171"/>
                      <a:pt x="72171" y="0"/>
                      <a:pt x="160887" y="0"/>
                    </a:cubicBezTo>
                    <a:cubicBezTo>
                      <a:pt x="249584" y="0"/>
                      <a:pt x="321764" y="72171"/>
                      <a:pt x="321764" y="160877"/>
                    </a:cubicBezTo>
                    <a:cubicBezTo>
                      <a:pt x="321764" y="249584"/>
                      <a:pt x="249593" y="321755"/>
                      <a:pt x="160887" y="321755"/>
                    </a:cubicBezTo>
                    <a:close/>
                    <a:moveTo>
                      <a:pt x="160887" y="76200"/>
                    </a:moveTo>
                    <a:cubicBezTo>
                      <a:pt x="114195" y="76200"/>
                      <a:pt x="76200" y="114186"/>
                      <a:pt x="76200" y="160877"/>
                    </a:cubicBezTo>
                    <a:cubicBezTo>
                      <a:pt x="76200" y="207569"/>
                      <a:pt x="114186" y="245554"/>
                      <a:pt x="160887" y="245554"/>
                    </a:cubicBezTo>
                    <a:cubicBezTo>
                      <a:pt x="207569" y="245554"/>
                      <a:pt x="245564" y="207569"/>
                      <a:pt x="245564" y="160877"/>
                    </a:cubicBezTo>
                    <a:cubicBezTo>
                      <a:pt x="245564" y="114186"/>
                      <a:pt x="207569" y="76200"/>
                      <a:pt x="160887" y="7620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42">
              <a:extLst>
                <a:ext uri="{FF2B5EF4-FFF2-40B4-BE49-F238E27FC236}">
                  <a16:creationId xmlns:a16="http://schemas.microsoft.com/office/drawing/2014/main" id="{1E529845-D17B-4598-986F-0F082E37F5D8}"/>
                </a:ext>
              </a:extLst>
            </p:cNvPr>
            <p:cNvGrpSpPr/>
            <p:nvPr/>
          </p:nvGrpSpPr>
          <p:grpSpPr>
            <a:xfrm>
              <a:off x="8845680" y="4377079"/>
              <a:ext cx="401611" cy="401599"/>
              <a:chOff x="8152342" y="3802522"/>
              <a:chExt cx="321764" cy="321754"/>
            </a:xfrm>
            <a:solidFill>
              <a:srgbClr val="272063"/>
            </a:solidFill>
          </p:grpSpPr>
          <p:sp>
            <p:nvSpPr>
              <p:cNvPr id="22" name="Freeform: Shape 63">
                <a:extLst>
                  <a:ext uri="{FF2B5EF4-FFF2-40B4-BE49-F238E27FC236}">
                    <a16:creationId xmlns:a16="http://schemas.microsoft.com/office/drawing/2014/main" id="{842AFD4F-7ECF-432B-BFC3-69F249F0B59C}"/>
                  </a:ext>
                </a:extLst>
              </p:cNvPr>
              <p:cNvSpPr/>
              <p:nvPr/>
            </p:nvSpPr>
            <p:spPr>
              <a:xfrm>
                <a:off x="8190452" y="3840622"/>
                <a:ext cx="245554" cy="245554"/>
              </a:xfrm>
              <a:custGeom>
                <a:avLst/>
                <a:gdLst>
                  <a:gd name="connsiteX0" fmla="*/ 245554 w 245554"/>
                  <a:gd name="connsiteY0" fmla="*/ 122777 h 245554"/>
                  <a:gd name="connsiteX1" fmla="*/ 122777 w 245554"/>
                  <a:gd name="connsiteY1" fmla="*/ 245555 h 245554"/>
                  <a:gd name="connsiteX2" fmla="*/ 0 w 245554"/>
                  <a:gd name="connsiteY2" fmla="*/ 122777 h 245554"/>
                  <a:gd name="connsiteX3" fmla="*/ 122777 w 245554"/>
                  <a:gd name="connsiteY3" fmla="*/ 0 h 245554"/>
                  <a:gd name="connsiteX4" fmla="*/ 245554 w 245554"/>
                  <a:gd name="connsiteY4" fmla="*/ 122777 h 24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554" h="245554">
                    <a:moveTo>
                      <a:pt x="245554" y="122777"/>
                    </a:moveTo>
                    <a:cubicBezTo>
                      <a:pt x="245554" y="190585"/>
                      <a:pt x="190585" y="245555"/>
                      <a:pt x="122777" y="245555"/>
                    </a:cubicBezTo>
                    <a:cubicBezTo>
                      <a:pt x="54969" y="245555"/>
                      <a:pt x="0" y="190585"/>
                      <a:pt x="0" y="122777"/>
                    </a:cubicBezTo>
                    <a:cubicBezTo>
                      <a:pt x="0" y="54969"/>
                      <a:pt x="54969" y="0"/>
                      <a:pt x="122777" y="0"/>
                    </a:cubicBezTo>
                    <a:cubicBezTo>
                      <a:pt x="190585" y="0"/>
                      <a:pt x="245554" y="54969"/>
                      <a:pt x="245554" y="12277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64">
                <a:extLst>
                  <a:ext uri="{FF2B5EF4-FFF2-40B4-BE49-F238E27FC236}">
                    <a16:creationId xmlns:a16="http://schemas.microsoft.com/office/drawing/2014/main" id="{AAB11465-CE4F-4863-9EE1-86A2EF4BDBFA}"/>
                  </a:ext>
                </a:extLst>
              </p:cNvPr>
              <p:cNvSpPr/>
              <p:nvPr/>
            </p:nvSpPr>
            <p:spPr>
              <a:xfrm>
                <a:off x="8152342" y="3802522"/>
                <a:ext cx="321764" cy="321754"/>
              </a:xfrm>
              <a:custGeom>
                <a:avLst/>
                <a:gdLst>
                  <a:gd name="connsiteX0" fmla="*/ 160877 w 321764"/>
                  <a:gd name="connsiteY0" fmla="*/ 321755 h 321754"/>
                  <a:gd name="connsiteX1" fmla="*/ 0 w 321764"/>
                  <a:gd name="connsiteY1" fmla="*/ 160877 h 321754"/>
                  <a:gd name="connsiteX2" fmla="*/ 160877 w 321764"/>
                  <a:gd name="connsiteY2" fmla="*/ 0 h 321754"/>
                  <a:gd name="connsiteX3" fmla="*/ 321764 w 321764"/>
                  <a:gd name="connsiteY3" fmla="*/ 160877 h 321754"/>
                  <a:gd name="connsiteX4" fmla="*/ 160877 w 321764"/>
                  <a:gd name="connsiteY4" fmla="*/ 321755 h 321754"/>
                  <a:gd name="connsiteX5" fmla="*/ 160877 w 321764"/>
                  <a:gd name="connsiteY5" fmla="*/ 76200 h 321754"/>
                  <a:gd name="connsiteX6" fmla="*/ 76200 w 321764"/>
                  <a:gd name="connsiteY6" fmla="*/ 160877 h 321754"/>
                  <a:gd name="connsiteX7" fmla="*/ 160877 w 321764"/>
                  <a:gd name="connsiteY7" fmla="*/ 245554 h 321754"/>
                  <a:gd name="connsiteX8" fmla="*/ 245564 w 321764"/>
                  <a:gd name="connsiteY8" fmla="*/ 160877 h 321754"/>
                  <a:gd name="connsiteX9" fmla="*/ 160877 w 321764"/>
                  <a:gd name="connsiteY9" fmla="*/ 76200 h 32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1764" h="321754">
                    <a:moveTo>
                      <a:pt x="160877" y="321755"/>
                    </a:moveTo>
                    <a:cubicBezTo>
                      <a:pt x="72180" y="321755"/>
                      <a:pt x="0" y="249584"/>
                      <a:pt x="0" y="160877"/>
                    </a:cubicBezTo>
                    <a:cubicBezTo>
                      <a:pt x="0" y="72171"/>
                      <a:pt x="72171" y="0"/>
                      <a:pt x="160877" y="0"/>
                    </a:cubicBezTo>
                    <a:cubicBezTo>
                      <a:pt x="249584" y="0"/>
                      <a:pt x="321764" y="72171"/>
                      <a:pt x="321764" y="160877"/>
                    </a:cubicBezTo>
                    <a:cubicBezTo>
                      <a:pt x="321764" y="249584"/>
                      <a:pt x="249593" y="321755"/>
                      <a:pt x="160877" y="321755"/>
                    </a:cubicBezTo>
                    <a:close/>
                    <a:moveTo>
                      <a:pt x="160877" y="76200"/>
                    </a:moveTo>
                    <a:cubicBezTo>
                      <a:pt x="114195" y="76200"/>
                      <a:pt x="76200" y="114186"/>
                      <a:pt x="76200" y="160877"/>
                    </a:cubicBezTo>
                    <a:cubicBezTo>
                      <a:pt x="76200" y="207569"/>
                      <a:pt x="114186" y="245554"/>
                      <a:pt x="160877" y="245554"/>
                    </a:cubicBezTo>
                    <a:cubicBezTo>
                      <a:pt x="207569" y="245554"/>
                      <a:pt x="245564" y="207569"/>
                      <a:pt x="245564" y="160877"/>
                    </a:cubicBezTo>
                    <a:cubicBezTo>
                      <a:pt x="245564" y="114186"/>
                      <a:pt x="207579" y="76200"/>
                      <a:pt x="160877" y="762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reeform: Shape 65">
              <a:extLst>
                <a:ext uri="{FF2B5EF4-FFF2-40B4-BE49-F238E27FC236}">
                  <a16:creationId xmlns:a16="http://schemas.microsoft.com/office/drawing/2014/main" id="{79D3CE40-8643-48EB-B966-80C8B1F34E9C}"/>
                </a:ext>
              </a:extLst>
            </p:cNvPr>
            <p:cNvSpPr/>
            <p:nvPr/>
          </p:nvSpPr>
          <p:spPr>
            <a:xfrm>
              <a:off x="2010737" y="4512491"/>
              <a:ext cx="1134774" cy="130775"/>
            </a:xfrm>
            <a:custGeom>
              <a:avLst/>
              <a:gdLst>
                <a:gd name="connsiteX0" fmla="*/ 0 w 909161"/>
                <a:gd name="connsiteY0" fmla="*/ 0 h 104775"/>
                <a:gd name="connsiteX1" fmla="*/ 909161 w 909161"/>
                <a:gd name="connsiteY1" fmla="*/ 0 h 104775"/>
                <a:gd name="connsiteX2" fmla="*/ 909161 w 909161"/>
                <a:gd name="connsiteY2" fmla="*/ 104775 h 104775"/>
                <a:gd name="connsiteX3" fmla="*/ 0 w 909161"/>
                <a:gd name="connsiteY3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9161" h="104775">
                  <a:moveTo>
                    <a:pt x="0" y="0"/>
                  </a:moveTo>
                  <a:lnTo>
                    <a:pt x="909161" y="0"/>
                  </a:lnTo>
                  <a:lnTo>
                    <a:pt x="909161" y="10477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DD87CE24-DC7A-4C68-82E6-FC2F63B4789B}"/>
                </a:ext>
              </a:extLst>
            </p:cNvPr>
            <p:cNvGrpSpPr/>
            <p:nvPr/>
          </p:nvGrpSpPr>
          <p:grpSpPr>
            <a:xfrm>
              <a:off x="2944719" y="4377081"/>
              <a:ext cx="401611" cy="401599"/>
              <a:chOff x="3424599" y="3802522"/>
              <a:chExt cx="321764" cy="321754"/>
            </a:xfrm>
            <a:solidFill>
              <a:srgbClr val="272063"/>
            </a:solidFill>
          </p:grpSpPr>
          <p:sp>
            <p:nvSpPr>
              <p:cNvPr id="20" name="Freeform: Shape 388">
                <a:extLst>
                  <a:ext uri="{FF2B5EF4-FFF2-40B4-BE49-F238E27FC236}">
                    <a16:creationId xmlns:a16="http://schemas.microsoft.com/office/drawing/2014/main" id="{783A5487-8D2E-4AAC-9E8B-CD831E81EC6F}"/>
                  </a:ext>
                </a:extLst>
              </p:cNvPr>
              <p:cNvSpPr/>
              <p:nvPr/>
            </p:nvSpPr>
            <p:spPr>
              <a:xfrm>
                <a:off x="3462699" y="3840622"/>
                <a:ext cx="245554" cy="245554"/>
              </a:xfrm>
              <a:custGeom>
                <a:avLst/>
                <a:gdLst>
                  <a:gd name="connsiteX0" fmla="*/ 245554 w 245554"/>
                  <a:gd name="connsiteY0" fmla="*/ 122777 h 245554"/>
                  <a:gd name="connsiteX1" fmla="*/ 122777 w 245554"/>
                  <a:gd name="connsiteY1" fmla="*/ 245555 h 245554"/>
                  <a:gd name="connsiteX2" fmla="*/ 0 w 245554"/>
                  <a:gd name="connsiteY2" fmla="*/ 122777 h 245554"/>
                  <a:gd name="connsiteX3" fmla="*/ 122777 w 245554"/>
                  <a:gd name="connsiteY3" fmla="*/ 0 h 245554"/>
                  <a:gd name="connsiteX4" fmla="*/ 245554 w 245554"/>
                  <a:gd name="connsiteY4" fmla="*/ 122777 h 24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554" h="245554">
                    <a:moveTo>
                      <a:pt x="245554" y="122777"/>
                    </a:moveTo>
                    <a:cubicBezTo>
                      <a:pt x="245554" y="190585"/>
                      <a:pt x="190585" y="245555"/>
                      <a:pt x="122777" y="245555"/>
                    </a:cubicBezTo>
                    <a:cubicBezTo>
                      <a:pt x="54969" y="245555"/>
                      <a:pt x="0" y="190585"/>
                      <a:pt x="0" y="122777"/>
                    </a:cubicBezTo>
                    <a:cubicBezTo>
                      <a:pt x="0" y="54969"/>
                      <a:pt x="54969" y="0"/>
                      <a:pt x="122777" y="0"/>
                    </a:cubicBezTo>
                    <a:cubicBezTo>
                      <a:pt x="190585" y="0"/>
                      <a:pt x="245554" y="54969"/>
                      <a:pt x="245554" y="12277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389">
                <a:extLst>
                  <a:ext uri="{FF2B5EF4-FFF2-40B4-BE49-F238E27FC236}">
                    <a16:creationId xmlns:a16="http://schemas.microsoft.com/office/drawing/2014/main" id="{BE1E5AD9-C399-49FE-91CD-D29998AE9689}"/>
                  </a:ext>
                </a:extLst>
              </p:cNvPr>
              <p:cNvSpPr/>
              <p:nvPr/>
            </p:nvSpPr>
            <p:spPr>
              <a:xfrm>
                <a:off x="3424599" y="3802522"/>
                <a:ext cx="321764" cy="321754"/>
              </a:xfrm>
              <a:custGeom>
                <a:avLst/>
                <a:gdLst>
                  <a:gd name="connsiteX0" fmla="*/ 160877 w 321764"/>
                  <a:gd name="connsiteY0" fmla="*/ 321755 h 321754"/>
                  <a:gd name="connsiteX1" fmla="*/ 0 w 321764"/>
                  <a:gd name="connsiteY1" fmla="*/ 160877 h 321754"/>
                  <a:gd name="connsiteX2" fmla="*/ 160877 w 321764"/>
                  <a:gd name="connsiteY2" fmla="*/ 0 h 321754"/>
                  <a:gd name="connsiteX3" fmla="*/ 321764 w 321764"/>
                  <a:gd name="connsiteY3" fmla="*/ 160877 h 321754"/>
                  <a:gd name="connsiteX4" fmla="*/ 160877 w 321764"/>
                  <a:gd name="connsiteY4" fmla="*/ 321755 h 321754"/>
                  <a:gd name="connsiteX5" fmla="*/ 160877 w 321764"/>
                  <a:gd name="connsiteY5" fmla="*/ 76200 h 321754"/>
                  <a:gd name="connsiteX6" fmla="*/ 76200 w 321764"/>
                  <a:gd name="connsiteY6" fmla="*/ 160877 h 321754"/>
                  <a:gd name="connsiteX7" fmla="*/ 160877 w 321764"/>
                  <a:gd name="connsiteY7" fmla="*/ 245554 h 321754"/>
                  <a:gd name="connsiteX8" fmla="*/ 245564 w 321764"/>
                  <a:gd name="connsiteY8" fmla="*/ 160877 h 321754"/>
                  <a:gd name="connsiteX9" fmla="*/ 160877 w 321764"/>
                  <a:gd name="connsiteY9" fmla="*/ 76200 h 32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1764" h="321754">
                    <a:moveTo>
                      <a:pt x="160877" y="321755"/>
                    </a:moveTo>
                    <a:cubicBezTo>
                      <a:pt x="72180" y="321755"/>
                      <a:pt x="0" y="249584"/>
                      <a:pt x="0" y="160877"/>
                    </a:cubicBezTo>
                    <a:cubicBezTo>
                      <a:pt x="0" y="72171"/>
                      <a:pt x="72171" y="0"/>
                      <a:pt x="160877" y="0"/>
                    </a:cubicBezTo>
                    <a:cubicBezTo>
                      <a:pt x="249584" y="0"/>
                      <a:pt x="321764" y="72171"/>
                      <a:pt x="321764" y="160877"/>
                    </a:cubicBezTo>
                    <a:cubicBezTo>
                      <a:pt x="321764" y="249584"/>
                      <a:pt x="249584" y="321755"/>
                      <a:pt x="160877" y="321755"/>
                    </a:cubicBezTo>
                    <a:close/>
                    <a:moveTo>
                      <a:pt x="160877" y="76200"/>
                    </a:moveTo>
                    <a:cubicBezTo>
                      <a:pt x="114195" y="76200"/>
                      <a:pt x="76200" y="114186"/>
                      <a:pt x="76200" y="160877"/>
                    </a:cubicBezTo>
                    <a:cubicBezTo>
                      <a:pt x="76200" y="207569"/>
                      <a:pt x="114186" y="245554"/>
                      <a:pt x="160877" y="245554"/>
                    </a:cubicBezTo>
                    <a:cubicBezTo>
                      <a:pt x="207569" y="245554"/>
                      <a:pt x="245564" y="207569"/>
                      <a:pt x="245564" y="160877"/>
                    </a:cubicBezTo>
                    <a:cubicBezTo>
                      <a:pt x="245564" y="114186"/>
                      <a:pt x="207569" y="76200"/>
                      <a:pt x="160877" y="7620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8" name="Kotak Teks 3">
            <a:extLst>
              <a:ext uri="{FF2B5EF4-FFF2-40B4-BE49-F238E27FC236}">
                <a16:creationId xmlns:a16="http://schemas.microsoft.com/office/drawing/2014/main" id="{1859FC72-1A25-44BD-A5F0-7C204A2F1F89}"/>
              </a:ext>
            </a:extLst>
          </p:cNvPr>
          <p:cNvSpPr txBox="1"/>
          <p:nvPr/>
        </p:nvSpPr>
        <p:spPr>
          <a:xfrm>
            <a:off x="2723398" y="2188831"/>
            <a:ext cx="77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Poppins Medium" panose="00000600000000000000" pitchFamily="2" charset="0"/>
              </a:rPr>
              <a:t>01</a:t>
            </a:r>
            <a:endParaRPr lang="en-ID" sz="3200" b="1" spc="100" dirty="0">
              <a:solidFill>
                <a:schemeClr val="bg1"/>
              </a:solidFill>
              <a:latin typeface="+mj-lt"/>
              <a:ea typeface="Roboto" panose="020000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9" name="Kotak Teks 3">
            <a:extLst>
              <a:ext uri="{FF2B5EF4-FFF2-40B4-BE49-F238E27FC236}">
                <a16:creationId xmlns:a16="http://schemas.microsoft.com/office/drawing/2014/main" id="{526349FA-AEBD-4B7F-B2CD-5DB56CCE774B}"/>
              </a:ext>
            </a:extLst>
          </p:cNvPr>
          <p:cNvSpPr txBox="1"/>
          <p:nvPr/>
        </p:nvSpPr>
        <p:spPr>
          <a:xfrm>
            <a:off x="4705911" y="2188831"/>
            <a:ext cx="77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rgbClr val="323232"/>
                </a:solidFill>
                <a:latin typeface="+mj-lt"/>
                <a:ea typeface="Roboto" panose="02000000000000000000" pitchFamily="2" charset="0"/>
                <a:cs typeface="Poppins Medium" panose="00000600000000000000" pitchFamily="2" charset="0"/>
              </a:rPr>
              <a:t>02</a:t>
            </a:r>
            <a:endParaRPr lang="en-ID" sz="3200" b="1" spc="100" dirty="0">
              <a:solidFill>
                <a:srgbClr val="323232"/>
              </a:solidFill>
              <a:latin typeface="+mj-lt"/>
              <a:ea typeface="Roboto" panose="020000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0" name="Kotak Teks 3">
            <a:extLst>
              <a:ext uri="{FF2B5EF4-FFF2-40B4-BE49-F238E27FC236}">
                <a16:creationId xmlns:a16="http://schemas.microsoft.com/office/drawing/2014/main" id="{181745E2-99B7-463D-9F99-09AA15BDAD32}"/>
              </a:ext>
            </a:extLst>
          </p:cNvPr>
          <p:cNvSpPr txBox="1"/>
          <p:nvPr/>
        </p:nvSpPr>
        <p:spPr>
          <a:xfrm>
            <a:off x="6672904" y="2188831"/>
            <a:ext cx="77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Poppins Medium" panose="00000600000000000000" pitchFamily="2" charset="0"/>
              </a:rPr>
              <a:t>03</a:t>
            </a:r>
            <a:endParaRPr lang="en-ID" sz="3200" b="1" spc="100" dirty="0">
              <a:solidFill>
                <a:schemeClr val="bg1"/>
              </a:solidFill>
              <a:latin typeface="+mj-lt"/>
              <a:ea typeface="Roboto" panose="020000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1" name="Kotak Teks 3">
            <a:extLst>
              <a:ext uri="{FF2B5EF4-FFF2-40B4-BE49-F238E27FC236}">
                <a16:creationId xmlns:a16="http://schemas.microsoft.com/office/drawing/2014/main" id="{2BF319CF-DAEC-4200-9E64-D8A9A11C1466}"/>
              </a:ext>
            </a:extLst>
          </p:cNvPr>
          <p:cNvSpPr txBox="1"/>
          <p:nvPr/>
        </p:nvSpPr>
        <p:spPr>
          <a:xfrm>
            <a:off x="8639897" y="2188831"/>
            <a:ext cx="77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>
                <a:solidFill>
                  <a:srgbClr val="323232"/>
                </a:solidFill>
                <a:latin typeface="+mj-lt"/>
                <a:ea typeface="Roboto" panose="02000000000000000000" pitchFamily="2" charset="0"/>
                <a:cs typeface="Poppins Medium" panose="00000600000000000000" pitchFamily="2" charset="0"/>
              </a:rPr>
              <a:t>04</a:t>
            </a:r>
            <a:endParaRPr lang="en-ID" sz="3200" b="1" spc="100" dirty="0">
              <a:solidFill>
                <a:srgbClr val="323232"/>
              </a:solidFill>
              <a:latin typeface="+mj-lt"/>
              <a:ea typeface="Roboto" panose="020000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2" name="TextBox 546">
            <a:extLst>
              <a:ext uri="{FF2B5EF4-FFF2-40B4-BE49-F238E27FC236}">
                <a16:creationId xmlns:a16="http://schemas.microsoft.com/office/drawing/2014/main" id="{C3E26F2D-E92F-4D74-90C8-E70C69B1C3A0}"/>
              </a:ext>
            </a:extLst>
          </p:cNvPr>
          <p:cNvSpPr txBox="1"/>
          <p:nvPr/>
        </p:nvSpPr>
        <p:spPr>
          <a:xfrm>
            <a:off x="2045361" y="4472337"/>
            <a:ext cx="2103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00" dirty="0">
                <a:solidFill>
                  <a:srgbClr val="323232"/>
                </a:solidFill>
                <a:cs typeface="Poppins SemiBold" panose="00000700000000000000" pitchFamily="2" charset="0"/>
              </a:rPr>
              <a:t>INFOGRAPHIC 1</a:t>
            </a:r>
          </a:p>
        </p:txBody>
      </p:sp>
      <p:sp>
        <p:nvSpPr>
          <p:cNvPr id="33" name="TextBox 547">
            <a:extLst>
              <a:ext uri="{FF2B5EF4-FFF2-40B4-BE49-F238E27FC236}">
                <a16:creationId xmlns:a16="http://schemas.microsoft.com/office/drawing/2014/main" id="{4A598E36-CED7-4CF9-97C2-B9A36824492E}"/>
              </a:ext>
            </a:extLst>
          </p:cNvPr>
          <p:cNvSpPr txBox="1"/>
          <p:nvPr/>
        </p:nvSpPr>
        <p:spPr>
          <a:xfrm>
            <a:off x="2170622" y="4766876"/>
            <a:ext cx="1949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Maecenas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vorttito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548">
            <a:extLst>
              <a:ext uri="{FF2B5EF4-FFF2-40B4-BE49-F238E27FC236}">
                <a16:creationId xmlns:a16="http://schemas.microsoft.com/office/drawing/2014/main" id="{8A0D6C0D-F086-49ED-BEBD-FB4FC99EAD43}"/>
              </a:ext>
            </a:extLst>
          </p:cNvPr>
          <p:cNvSpPr txBox="1"/>
          <p:nvPr/>
        </p:nvSpPr>
        <p:spPr>
          <a:xfrm>
            <a:off x="4035495" y="4472337"/>
            <a:ext cx="2103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00">
                <a:solidFill>
                  <a:srgbClr val="323232"/>
                </a:solidFill>
                <a:cs typeface="Poppins SemiBold" panose="00000700000000000000" pitchFamily="2" charset="0"/>
              </a:rPr>
              <a:t>INFOGRAPHIC 2</a:t>
            </a:r>
          </a:p>
        </p:txBody>
      </p:sp>
      <p:sp>
        <p:nvSpPr>
          <p:cNvPr id="35" name="TextBox 549">
            <a:extLst>
              <a:ext uri="{FF2B5EF4-FFF2-40B4-BE49-F238E27FC236}">
                <a16:creationId xmlns:a16="http://schemas.microsoft.com/office/drawing/2014/main" id="{13DBF7E4-30B8-4787-8FE7-842BD6BF7C2B}"/>
              </a:ext>
            </a:extLst>
          </p:cNvPr>
          <p:cNvSpPr txBox="1"/>
          <p:nvPr/>
        </p:nvSpPr>
        <p:spPr>
          <a:xfrm>
            <a:off x="4160756" y="4766876"/>
            <a:ext cx="1949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amet consectetuer Maecenas vorttito ea congue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Box 550">
            <a:extLst>
              <a:ext uri="{FF2B5EF4-FFF2-40B4-BE49-F238E27FC236}">
                <a16:creationId xmlns:a16="http://schemas.microsoft.com/office/drawing/2014/main" id="{79366DD7-8854-4CEF-973E-A57628626493}"/>
              </a:ext>
            </a:extLst>
          </p:cNvPr>
          <p:cNvSpPr txBox="1"/>
          <p:nvPr/>
        </p:nvSpPr>
        <p:spPr>
          <a:xfrm>
            <a:off x="6088072" y="4466679"/>
            <a:ext cx="194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00">
                <a:solidFill>
                  <a:srgbClr val="323232"/>
                </a:solidFill>
                <a:cs typeface="Poppins SemiBold" panose="00000700000000000000" pitchFamily="2" charset="0"/>
              </a:rPr>
              <a:t>INFOGRAPHIC 3</a:t>
            </a:r>
          </a:p>
        </p:txBody>
      </p:sp>
      <p:sp>
        <p:nvSpPr>
          <p:cNvPr id="37" name="TextBox 551">
            <a:extLst>
              <a:ext uri="{FF2B5EF4-FFF2-40B4-BE49-F238E27FC236}">
                <a16:creationId xmlns:a16="http://schemas.microsoft.com/office/drawing/2014/main" id="{7DF50AB3-18C5-4A30-A839-5539946D8C63}"/>
              </a:ext>
            </a:extLst>
          </p:cNvPr>
          <p:cNvSpPr txBox="1"/>
          <p:nvPr/>
        </p:nvSpPr>
        <p:spPr>
          <a:xfrm>
            <a:off x="6153260" y="4761218"/>
            <a:ext cx="1949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amet consectetuer Maecenas vorttito ea congue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extBox 552">
            <a:extLst>
              <a:ext uri="{FF2B5EF4-FFF2-40B4-BE49-F238E27FC236}">
                <a16:creationId xmlns:a16="http://schemas.microsoft.com/office/drawing/2014/main" id="{F03C7BAD-8B0A-4808-89A2-E61DD7AC6DAD}"/>
              </a:ext>
            </a:extLst>
          </p:cNvPr>
          <p:cNvSpPr txBox="1"/>
          <p:nvPr/>
        </p:nvSpPr>
        <p:spPr>
          <a:xfrm>
            <a:off x="7928054" y="4421365"/>
            <a:ext cx="2268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00">
                <a:solidFill>
                  <a:srgbClr val="323232"/>
                </a:solidFill>
                <a:cs typeface="Poppins SemiBold" panose="00000700000000000000" pitchFamily="2" charset="0"/>
              </a:rPr>
              <a:t>INFOGRAPHIC 4</a:t>
            </a:r>
          </a:p>
        </p:txBody>
      </p:sp>
      <p:sp>
        <p:nvSpPr>
          <p:cNvPr id="39" name="TextBox 553">
            <a:extLst>
              <a:ext uri="{FF2B5EF4-FFF2-40B4-BE49-F238E27FC236}">
                <a16:creationId xmlns:a16="http://schemas.microsoft.com/office/drawing/2014/main" id="{541EDF8B-4857-4C84-BAFE-6E83164DFC11}"/>
              </a:ext>
            </a:extLst>
          </p:cNvPr>
          <p:cNvSpPr txBox="1"/>
          <p:nvPr/>
        </p:nvSpPr>
        <p:spPr>
          <a:xfrm>
            <a:off x="8117863" y="4747391"/>
            <a:ext cx="1949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amet consectetuer Maecenas vorttito ea congue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7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1901B300-3DBA-4DAF-AC45-80ADA338B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5425" y="527050"/>
            <a:ext cx="2486787" cy="1162050"/>
          </a:xfrm>
          <a:prstGeom prst="rect">
            <a:avLst/>
          </a:prstGeom>
        </p:spPr>
      </p:pic>
      <p:sp>
        <p:nvSpPr>
          <p:cNvPr id="32" name="Espaço Reservado para Texto 31">
            <a:extLst>
              <a:ext uri="{FF2B5EF4-FFF2-40B4-BE49-F238E27FC236}">
                <a16:creationId xmlns:a16="http://schemas.microsoft.com/office/drawing/2014/main" id="{00684095-F749-412C-9D8D-A9CDD54C22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D678C201-1F46-4455-A128-715EF70BF7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1C451503-A92A-4314-8C47-844EEC71E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5700" y="3025775"/>
            <a:ext cx="937154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9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1901B300-3DBA-4DAF-AC45-80ADA338B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5425" y="527050"/>
            <a:ext cx="2486787" cy="1162050"/>
          </a:xfrm>
          <a:prstGeom prst="rect">
            <a:avLst/>
          </a:prstGeom>
        </p:spPr>
      </p:pic>
      <p:sp>
        <p:nvSpPr>
          <p:cNvPr id="22" name="Espaço Reservado para Texto 21">
            <a:extLst>
              <a:ext uri="{FF2B5EF4-FFF2-40B4-BE49-F238E27FC236}">
                <a16:creationId xmlns:a16="http://schemas.microsoft.com/office/drawing/2014/main" id="{A529909C-FD4E-4973-8FD4-9358C90B1E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91D09367-3051-4EFD-8F39-B394C9950C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id="{FCD13765-8491-4081-AC80-3E2B011842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DA9F905F-4FC6-4AA5-9C7E-E8D5A00BDB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1" name="Espaço Reservado para Imagem 20">
            <a:extLst>
              <a:ext uri="{FF2B5EF4-FFF2-40B4-BE49-F238E27FC236}">
                <a16:creationId xmlns:a16="http://schemas.microsoft.com/office/drawing/2014/main" id="{02E64D73-2041-4F91-80B6-979A4174BF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5D07B1FD-ABC5-4459-9A3E-646906FC0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8434" y="4635908"/>
            <a:ext cx="6565900" cy="1097736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8EC2960A-82D1-4A4A-A1F1-A3532CD6ED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6565574" y="1415706"/>
            <a:ext cx="1007826" cy="9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9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1901B300-3DBA-4DAF-AC45-80ADA338B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5425" y="527050"/>
            <a:ext cx="2486787" cy="1162050"/>
          </a:xfrm>
          <a:prstGeom prst="rect">
            <a:avLst/>
          </a:prstGeom>
        </p:spPr>
      </p:pic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id="{C49CF6BA-3274-4ABB-8845-4D5C1548CF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F3E7D4B4-354B-47A6-85C3-A0FE9C8490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FCDDBFFF-FD78-4DC1-B6A3-7689E9F923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F7F3DA75-55AE-4414-AC4E-B682680205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BA35C32E-145B-440A-B7FC-6F1F8160D4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9EE6E393-5211-42D0-87DA-7393CE0F47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2" name="Espaço Reservado para Texto 21">
            <a:extLst>
              <a:ext uri="{FF2B5EF4-FFF2-40B4-BE49-F238E27FC236}">
                <a16:creationId xmlns:a16="http://schemas.microsoft.com/office/drawing/2014/main" id="{4F7CDE78-BF3A-4778-8795-17C1085FFD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A1E3040F-7699-4FBB-A619-9B87493BF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600" y="527050"/>
            <a:ext cx="4761738" cy="1423561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44B40244-86A3-4894-841F-BD5EDE7CB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88821" y="2429219"/>
            <a:ext cx="715830" cy="6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5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1901B300-3DBA-4DAF-AC45-80ADA338B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5425" y="527050"/>
            <a:ext cx="2486787" cy="1162050"/>
          </a:xfrm>
          <a:prstGeom prst="rect">
            <a:avLst/>
          </a:prstGeom>
        </p:spPr>
      </p:pic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F22AE32B-8F0D-458D-82F6-2F04D37D6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2867C71F-B317-4BC4-B9C8-68A699A180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5B76FD3C-2866-4682-B6BF-F977B22E35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A31CE0BF-00D0-4434-9CA9-67C956F269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F5E936AE-95A3-4BF7-9671-4DA9E7D35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CEBBE2D2-5448-48BD-8FD2-F204DED368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292E1EF6-EEF2-41A0-85D8-0C4BEC8353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9BF2F51F-78B1-4078-B112-453341B345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2" name="Espaço Reservado para Texto 21">
            <a:extLst>
              <a:ext uri="{FF2B5EF4-FFF2-40B4-BE49-F238E27FC236}">
                <a16:creationId xmlns:a16="http://schemas.microsoft.com/office/drawing/2014/main" id="{2045A67A-3043-4199-81C5-4C20DEDF51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431728E6-F654-45D4-96FD-496A51E95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685977" y="4900191"/>
            <a:ext cx="640821" cy="1647825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4F9706DD-45F8-4108-8E74-F641E4DF1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9788" y="924383"/>
            <a:ext cx="1482037" cy="149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6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1901B300-3DBA-4DAF-AC45-80ADA338B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5425" y="527050"/>
            <a:ext cx="2486787" cy="1162050"/>
          </a:xfrm>
          <a:prstGeom prst="rect">
            <a:avLst/>
          </a:prstGeom>
        </p:spPr>
      </p:pic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D117C281-87A5-4A4C-A81A-DAC8A89A9F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5FBAC3FE-8AD5-4F64-903F-58835E6AD3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D8034588-1EF8-4335-8A2C-9DF4A98F3E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79FE77EF-999F-43B6-B138-232156F5F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6788" y="5602287"/>
            <a:ext cx="1007826" cy="968374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C12E06C7-033B-4294-9A9D-5E729FFE82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5207" y="284162"/>
            <a:ext cx="640821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0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8EC23BA2-47FA-4B31-B43C-E0D5DC0338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34" y="1398408"/>
            <a:ext cx="4001275" cy="7882750"/>
          </a:xfrm>
          <a:prstGeom prst="rect">
            <a:avLst/>
          </a:prstGeom>
          <a:effectLst/>
        </p:spPr>
      </p:pic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97D479EB-AC4B-4CE0-9F4F-09F39483A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48108D8-C1C6-4435-BFC4-C5C4D0845C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1881CD3-43D9-46E4-8B1E-3D84008B45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E06388DD-F928-4F3A-8AB6-A5BD3A740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207" y="533400"/>
            <a:ext cx="640821" cy="164782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2567FCD6-99F1-4E87-831E-0A1FEED87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70320" y="4676775"/>
            <a:ext cx="640821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1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F50E01EA-52C8-419B-AEE2-2DE41E35C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0" y="2675066"/>
            <a:ext cx="7454900" cy="4193381"/>
          </a:xfrm>
          <a:prstGeom prst="rect">
            <a:avLst/>
          </a:prstGeom>
        </p:spPr>
      </p:pic>
      <p:pic>
        <p:nvPicPr>
          <p:cNvPr id="3" name="Picture 25">
            <a:extLst>
              <a:ext uri="{FF2B5EF4-FFF2-40B4-BE49-F238E27FC236}">
                <a16:creationId xmlns:a16="http://schemas.microsoft.com/office/drawing/2014/main" id="{24F6637F-E72C-4968-9FE8-55CB52FF1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52" y="1227027"/>
            <a:ext cx="5469924" cy="4704216"/>
          </a:xfrm>
          <a:prstGeom prst="rect">
            <a:avLst/>
          </a:prstGeom>
        </p:spPr>
      </p:pic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AB194A26-AFB4-4EA1-8701-B5700F9371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4B9BA64-9A74-4262-A42D-7D3BE126BA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027C169-076C-47AD-BE24-142DB3AD8B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96083313-ADBF-41E2-ADB5-AFB1EA989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207" y="533400"/>
            <a:ext cx="640821" cy="164782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93FB2E0-53D5-405E-81CF-482351097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36025" y="343443"/>
            <a:ext cx="1688696" cy="7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62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MCTI Futuro">
      <a:dk1>
        <a:srgbClr val="000000"/>
      </a:dk1>
      <a:lt1>
        <a:srgbClr val="FFFFFF"/>
      </a:lt1>
      <a:dk2>
        <a:srgbClr val="000000"/>
      </a:dk2>
      <a:lt2>
        <a:srgbClr val="00F0B9"/>
      </a:lt2>
      <a:accent1>
        <a:srgbClr val="00F0B9"/>
      </a:accent1>
      <a:accent2>
        <a:srgbClr val="00EBF5"/>
      </a:accent2>
      <a:accent3>
        <a:srgbClr val="A5A5A5"/>
      </a:accent3>
      <a:accent4>
        <a:srgbClr val="FFFF00"/>
      </a:accent4>
      <a:accent5>
        <a:srgbClr val="31DBDF"/>
      </a:accent5>
      <a:accent6>
        <a:srgbClr val="04EC7E"/>
      </a:accent6>
      <a:hlink>
        <a:srgbClr val="FFFFFF"/>
      </a:hlink>
      <a:folHlink>
        <a:srgbClr val="00F0B9"/>
      </a:folHlink>
    </a:clrScheme>
    <a:fontScheme name="MCTI Futuro">
      <a:majorFont>
        <a:latin typeface="Poppins bold"/>
        <a:ea typeface=""/>
        <a:cs typeface=""/>
      </a:majorFont>
      <a:minorFont>
        <a:latin typeface="Open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446</Words>
  <Application>Microsoft Office PowerPoint</Application>
  <PresentationFormat>Widescreen</PresentationFormat>
  <Paragraphs>113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Helvetica</vt:lpstr>
      <vt:lpstr>Open Sans</vt:lpstr>
      <vt:lpstr>Open Sans Regular</vt:lpstr>
      <vt:lpstr>Poppins 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Oliveira</dc:creator>
  <cp:lastModifiedBy>Paula Oliveira</cp:lastModifiedBy>
  <cp:revision>8</cp:revision>
  <dcterms:created xsi:type="dcterms:W3CDTF">2021-09-02T16:52:13Z</dcterms:created>
  <dcterms:modified xsi:type="dcterms:W3CDTF">2021-09-03T15:19:56Z</dcterms:modified>
</cp:coreProperties>
</file>