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596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6A6A6A"/>
                </a:solidFill>
                <a:latin typeface="Noto Sans"/>
                <a:cs typeface="Noto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6A6A6A"/>
                </a:solidFill>
                <a:latin typeface="Noto Sans"/>
                <a:cs typeface="Noto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6A6A6A"/>
                </a:solidFill>
                <a:latin typeface="Noto Sans"/>
                <a:cs typeface="Noto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399" y="7772399"/>
                </a:moveTo>
                <a:lnTo>
                  <a:pt x="0" y="7772399"/>
                </a:lnTo>
                <a:lnTo>
                  <a:pt x="0" y="0"/>
                </a:lnTo>
                <a:lnTo>
                  <a:pt x="10058399" y="0"/>
                </a:lnTo>
                <a:lnTo>
                  <a:pt x="10058399" y="7772399"/>
                </a:lnTo>
                <a:close/>
              </a:path>
            </a:pathLst>
          </a:custGeom>
          <a:solidFill>
            <a:srgbClr val="04E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043670" cy="7772400"/>
          </a:xfrm>
          <a:custGeom>
            <a:avLst/>
            <a:gdLst/>
            <a:ahLst/>
            <a:cxnLst/>
            <a:rect l="l" t="t" r="r" b="b"/>
            <a:pathLst>
              <a:path w="9043670" h="7772400">
                <a:moveTo>
                  <a:pt x="7932914" y="7772399"/>
                </a:moveTo>
                <a:lnTo>
                  <a:pt x="0" y="7772399"/>
                </a:lnTo>
                <a:lnTo>
                  <a:pt x="0" y="0"/>
                </a:lnTo>
                <a:lnTo>
                  <a:pt x="7628655" y="0"/>
                </a:lnTo>
                <a:lnTo>
                  <a:pt x="7671482" y="55136"/>
                </a:lnTo>
                <a:lnTo>
                  <a:pt x="7704369" y="98361"/>
                </a:lnTo>
                <a:lnTo>
                  <a:pt x="7736906" y="141859"/>
                </a:lnTo>
                <a:lnTo>
                  <a:pt x="7769086" y="185621"/>
                </a:lnTo>
                <a:lnTo>
                  <a:pt x="7800903" y="229640"/>
                </a:lnTo>
                <a:lnTo>
                  <a:pt x="7832356" y="273914"/>
                </a:lnTo>
                <a:lnTo>
                  <a:pt x="7863446" y="318444"/>
                </a:lnTo>
                <a:lnTo>
                  <a:pt x="7894173" y="363230"/>
                </a:lnTo>
                <a:lnTo>
                  <a:pt x="7924537" y="408272"/>
                </a:lnTo>
                <a:lnTo>
                  <a:pt x="7954530" y="453561"/>
                </a:lnTo>
                <a:lnTo>
                  <a:pt x="7984149" y="499088"/>
                </a:lnTo>
                <a:lnTo>
                  <a:pt x="8013392" y="544852"/>
                </a:lnTo>
                <a:lnTo>
                  <a:pt x="8042259" y="590854"/>
                </a:lnTo>
                <a:lnTo>
                  <a:pt x="8070752" y="637094"/>
                </a:lnTo>
                <a:lnTo>
                  <a:pt x="8098868" y="683572"/>
                </a:lnTo>
                <a:lnTo>
                  <a:pt x="8126604" y="730278"/>
                </a:lnTo>
                <a:lnTo>
                  <a:pt x="8153952" y="777203"/>
                </a:lnTo>
                <a:lnTo>
                  <a:pt x="8180914" y="824347"/>
                </a:lnTo>
                <a:lnTo>
                  <a:pt x="8207490" y="871711"/>
                </a:lnTo>
                <a:lnTo>
                  <a:pt x="8233679" y="919293"/>
                </a:lnTo>
                <a:lnTo>
                  <a:pt x="8259482" y="967094"/>
                </a:lnTo>
                <a:lnTo>
                  <a:pt x="8284893" y="1015105"/>
                </a:lnTo>
                <a:lnTo>
                  <a:pt x="8309906" y="1063315"/>
                </a:lnTo>
                <a:lnTo>
                  <a:pt x="8334522" y="1111725"/>
                </a:lnTo>
                <a:lnTo>
                  <a:pt x="8358741" y="1160336"/>
                </a:lnTo>
                <a:lnTo>
                  <a:pt x="8382564" y="1209145"/>
                </a:lnTo>
                <a:lnTo>
                  <a:pt x="8405989" y="1258155"/>
                </a:lnTo>
                <a:lnTo>
                  <a:pt x="8429013" y="1307355"/>
                </a:lnTo>
                <a:lnTo>
                  <a:pt x="8451631" y="1356735"/>
                </a:lnTo>
                <a:lnTo>
                  <a:pt x="8473842" y="1406295"/>
                </a:lnTo>
                <a:lnTo>
                  <a:pt x="8495647" y="1456035"/>
                </a:lnTo>
                <a:lnTo>
                  <a:pt x="8517046" y="1505955"/>
                </a:lnTo>
                <a:lnTo>
                  <a:pt x="8538039" y="1556055"/>
                </a:lnTo>
                <a:lnTo>
                  <a:pt x="8558621" y="1606325"/>
                </a:lnTo>
                <a:lnTo>
                  <a:pt x="8578788" y="1656755"/>
                </a:lnTo>
                <a:lnTo>
                  <a:pt x="8598541" y="1707345"/>
                </a:lnTo>
                <a:lnTo>
                  <a:pt x="8617880" y="1758095"/>
                </a:lnTo>
                <a:lnTo>
                  <a:pt x="8636803" y="1809005"/>
                </a:lnTo>
                <a:lnTo>
                  <a:pt x="8655313" y="1860075"/>
                </a:lnTo>
                <a:lnTo>
                  <a:pt x="8673403" y="1911295"/>
                </a:lnTo>
                <a:lnTo>
                  <a:pt x="8691072" y="1962654"/>
                </a:lnTo>
                <a:lnTo>
                  <a:pt x="8708319" y="2014152"/>
                </a:lnTo>
                <a:lnTo>
                  <a:pt x="8725144" y="2065790"/>
                </a:lnTo>
                <a:lnTo>
                  <a:pt x="8741547" y="2117567"/>
                </a:lnTo>
                <a:lnTo>
                  <a:pt x="8757528" y="2169484"/>
                </a:lnTo>
                <a:lnTo>
                  <a:pt x="8773083" y="2221529"/>
                </a:lnTo>
                <a:lnTo>
                  <a:pt x="8788211" y="2273693"/>
                </a:lnTo>
                <a:lnTo>
                  <a:pt x="8802910" y="2325976"/>
                </a:lnTo>
                <a:lnTo>
                  <a:pt x="8817180" y="2378377"/>
                </a:lnTo>
                <a:lnTo>
                  <a:pt x="8831023" y="2430896"/>
                </a:lnTo>
                <a:lnTo>
                  <a:pt x="8844437" y="2483535"/>
                </a:lnTo>
                <a:lnTo>
                  <a:pt x="8857420" y="2536281"/>
                </a:lnTo>
                <a:lnTo>
                  <a:pt x="8869970" y="2589124"/>
                </a:lnTo>
                <a:lnTo>
                  <a:pt x="8882086" y="2642065"/>
                </a:lnTo>
                <a:lnTo>
                  <a:pt x="8893768" y="2695103"/>
                </a:lnTo>
                <a:lnTo>
                  <a:pt x="8905017" y="2748239"/>
                </a:lnTo>
                <a:lnTo>
                  <a:pt x="8915832" y="2801472"/>
                </a:lnTo>
                <a:lnTo>
                  <a:pt x="8926212" y="2854791"/>
                </a:lnTo>
                <a:lnTo>
                  <a:pt x="8936153" y="2908187"/>
                </a:lnTo>
                <a:lnTo>
                  <a:pt x="8945657" y="2961659"/>
                </a:lnTo>
                <a:lnTo>
                  <a:pt x="8954723" y="3015206"/>
                </a:lnTo>
                <a:lnTo>
                  <a:pt x="8963351" y="3068830"/>
                </a:lnTo>
                <a:lnTo>
                  <a:pt x="8971542" y="3122529"/>
                </a:lnTo>
                <a:lnTo>
                  <a:pt x="8979293" y="3176294"/>
                </a:lnTo>
                <a:lnTo>
                  <a:pt x="8986602" y="3230113"/>
                </a:lnTo>
                <a:lnTo>
                  <a:pt x="8993471" y="3283987"/>
                </a:lnTo>
                <a:lnTo>
                  <a:pt x="8999898" y="3337915"/>
                </a:lnTo>
                <a:lnTo>
                  <a:pt x="9005885" y="3391897"/>
                </a:lnTo>
                <a:lnTo>
                  <a:pt x="9011430" y="3445934"/>
                </a:lnTo>
                <a:lnTo>
                  <a:pt x="9016534" y="3500014"/>
                </a:lnTo>
                <a:lnTo>
                  <a:pt x="9021194" y="3554127"/>
                </a:lnTo>
                <a:lnTo>
                  <a:pt x="9025410" y="3608273"/>
                </a:lnTo>
                <a:lnTo>
                  <a:pt x="9029184" y="3662451"/>
                </a:lnTo>
                <a:lnTo>
                  <a:pt x="9032514" y="3716662"/>
                </a:lnTo>
                <a:lnTo>
                  <a:pt x="9035402" y="3770906"/>
                </a:lnTo>
                <a:lnTo>
                  <a:pt x="9037845" y="3825171"/>
                </a:lnTo>
                <a:lnTo>
                  <a:pt x="9039844" y="3879447"/>
                </a:lnTo>
                <a:lnTo>
                  <a:pt x="9041399" y="3933735"/>
                </a:lnTo>
                <a:lnTo>
                  <a:pt x="9042510" y="3988033"/>
                </a:lnTo>
                <a:lnTo>
                  <a:pt x="9043176" y="4042342"/>
                </a:lnTo>
                <a:lnTo>
                  <a:pt x="9043397" y="4096271"/>
                </a:lnTo>
                <a:lnTo>
                  <a:pt x="9043176" y="4150982"/>
                </a:lnTo>
                <a:lnTo>
                  <a:pt x="9042510" y="4205291"/>
                </a:lnTo>
                <a:lnTo>
                  <a:pt x="9041399" y="4259589"/>
                </a:lnTo>
                <a:lnTo>
                  <a:pt x="9039844" y="4313877"/>
                </a:lnTo>
                <a:lnTo>
                  <a:pt x="9037845" y="4368153"/>
                </a:lnTo>
                <a:lnTo>
                  <a:pt x="9035401" y="4422419"/>
                </a:lnTo>
                <a:lnTo>
                  <a:pt x="9032514" y="4476662"/>
                </a:lnTo>
                <a:lnTo>
                  <a:pt x="9029184" y="4530874"/>
                </a:lnTo>
                <a:lnTo>
                  <a:pt x="9025410" y="4585052"/>
                </a:lnTo>
                <a:lnTo>
                  <a:pt x="9021193" y="4639198"/>
                </a:lnTo>
                <a:lnTo>
                  <a:pt x="9016534" y="4693310"/>
                </a:lnTo>
                <a:lnTo>
                  <a:pt x="9011430" y="4747390"/>
                </a:lnTo>
                <a:lnTo>
                  <a:pt x="9005885" y="4801427"/>
                </a:lnTo>
                <a:lnTo>
                  <a:pt x="8999898" y="4855409"/>
                </a:lnTo>
                <a:lnTo>
                  <a:pt x="8993471" y="4909337"/>
                </a:lnTo>
                <a:lnTo>
                  <a:pt x="8986602" y="4963211"/>
                </a:lnTo>
                <a:lnTo>
                  <a:pt x="8979292" y="5017030"/>
                </a:lnTo>
                <a:lnTo>
                  <a:pt x="8971541" y="5070794"/>
                </a:lnTo>
                <a:lnTo>
                  <a:pt x="8963351" y="5124494"/>
                </a:lnTo>
                <a:lnTo>
                  <a:pt x="8954723" y="5178117"/>
                </a:lnTo>
                <a:lnTo>
                  <a:pt x="8945657" y="5231665"/>
                </a:lnTo>
                <a:lnTo>
                  <a:pt x="8936153" y="5285136"/>
                </a:lnTo>
                <a:lnTo>
                  <a:pt x="8926211" y="5338532"/>
                </a:lnTo>
                <a:lnTo>
                  <a:pt x="8915831" y="5391852"/>
                </a:lnTo>
                <a:lnTo>
                  <a:pt x="8905016" y="5445084"/>
                </a:lnTo>
                <a:lnTo>
                  <a:pt x="8893768" y="5498220"/>
                </a:lnTo>
                <a:lnTo>
                  <a:pt x="8882085" y="5551258"/>
                </a:lnTo>
                <a:lnTo>
                  <a:pt x="8869969" y="5604199"/>
                </a:lnTo>
                <a:lnTo>
                  <a:pt x="8857419" y="5657042"/>
                </a:lnTo>
                <a:lnTo>
                  <a:pt x="8844436" y="5709788"/>
                </a:lnTo>
                <a:lnTo>
                  <a:pt x="8831022" y="5762427"/>
                </a:lnTo>
                <a:lnTo>
                  <a:pt x="8817180" y="5814946"/>
                </a:lnTo>
                <a:lnTo>
                  <a:pt x="8802909" y="5867347"/>
                </a:lnTo>
                <a:lnTo>
                  <a:pt x="8788210" y="5919630"/>
                </a:lnTo>
                <a:lnTo>
                  <a:pt x="8773083" y="5971794"/>
                </a:lnTo>
                <a:lnTo>
                  <a:pt x="8757527" y="6023839"/>
                </a:lnTo>
                <a:lnTo>
                  <a:pt x="8741546" y="6075756"/>
                </a:lnTo>
                <a:lnTo>
                  <a:pt x="8725143" y="6127533"/>
                </a:lnTo>
                <a:lnTo>
                  <a:pt x="8708318" y="6179171"/>
                </a:lnTo>
                <a:lnTo>
                  <a:pt x="8691071" y="6230669"/>
                </a:lnTo>
                <a:lnTo>
                  <a:pt x="8673402" y="6282028"/>
                </a:lnTo>
                <a:lnTo>
                  <a:pt x="8655311" y="6333247"/>
                </a:lnTo>
                <a:lnTo>
                  <a:pt x="8636802" y="6384317"/>
                </a:lnTo>
                <a:lnTo>
                  <a:pt x="8617879" y="6435227"/>
                </a:lnTo>
                <a:lnTo>
                  <a:pt x="8598540" y="6485977"/>
                </a:lnTo>
                <a:lnTo>
                  <a:pt x="8578788" y="6536567"/>
                </a:lnTo>
                <a:lnTo>
                  <a:pt x="8558620" y="6586998"/>
                </a:lnTo>
                <a:lnTo>
                  <a:pt x="8538038" y="6637268"/>
                </a:lnTo>
                <a:lnTo>
                  <a:pt x="8517046" y="6687368"/>
                </a:lnTo>
                <a:lnTo>
                  <a:pt x="8495646" y="6737288"/>
                </a:lnTo>
                <a:lnTo>
                  <a:pt x="8473841" y="6787028"/>
                </a:lnTo>
                <a:lnTo>
                  <a:pt x="8451630" y="6836587"/>
                </a:lnTo>
                <a:lnTo>
                  <a:pt x="8429012" y="6885967"/>
                </a:lnTo>
                <a:lnTo>
                  <a:pt x="8405988" y="6935167"/>
                </a:lnTo>
                <a:lnTo>
                  <a:pt x="8382563" y="6984177"/>
                </a:lnTo>
                <a:lnTo>
                  <a:pt x="8358740" y="7032987"/>
                </a:lnTo>
                <a:lnTo>
                  <a:pt x="8334521" y="7081597"/>
                </a:lnTo>
                <a:lnTo>
                  <a:pt x="8309905" y="7130008"/>
                </a:lnTo>
                <a:lnTo>
                  <a:pt x="8284892" y="7178219"/>
                </a:lnTo>
                <a:lnTo>
                  <a:pt x="8259481" y="7226230"/>
                </a:lnTo>
                <a:lnTo>
                  <a:pt x="8233679" y="7274031"/>
                </a:lnTo>
                <a:lnTo>
                  <a:pt x="8207490" y="7321613"/>
                </a:lnTo>
                <a:lnTo>
                  <a:pt x="8180914" y="7368976"/>
                </a:lnTo>
                <a:lnTo>
                  <a:pt x="8153951" y="7416120"/>
                </a:lnTo>
                <a:lnTo>
                  <a:pt x="8126602" y="7463045"/>
                </a:lnTo>
                <a:lnTo>
                  <a:pt x="8098867" y="7509751"/>
                </a:lnTo>
                <a:lnTo>
                  <a:pt x="8070750" y="7556229"/>
                </a:lnTo>
                <a:lnTo>
                  <a:pt x="8042258" y="7602469"/>
                </a:lnTo>
                <a:lnTo>
                  <a:pt x="8013391" y="7648471"/>
                </a:lnTo>
                <a:lnTo>
                  <a:pt x="7984148" y="7694235"/>
                </a:lnTo>
                <a:lnTo>
                  <a:pt x="7954529" y="7739762"/>
                </a:lnTo>
                <a:lnTo>
                  <a:pt x="7932914" y="7772399"/>
                </a:lnTo>
                <a:close/>
              </a:path>
            </a:pathLst>
          </a:custGeom>
          <a:solidFill>
            <a:srgbClr val="FFFFFF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7734300" cy="7772400"/>
          </a:xfrm>
          <a:custGeom>
            <a:avLst/>
            <a:gdLst/>
            <a:ahLst/>
            <a:cxnLst/>
            <a:rect l="l" t="t" r="r" b="b"/>
            <a:pathLst>
              <a:path w="7734300" h="7772400">
                <a:moveTo>
                  <a:pt x="6477713" y="7772399"/>
                </a:moveTo>
                <a:lnTo>
                  <a:pt x="0" y="7772399"/>
                </a:lnTo>
                <a:lnTo>
                  <a:pt x="0" y="0"/>
                </a:lnTo>
                <a:lnTo>
                  <a:pt x="6478172" y="0"/>
                </a:lnTo>
                <a:lnTo>
                  <a:pt x="6523258" y="63135"/>
                </a:lnTo>
                <a:lnTo>
                  <a:pt x="6554348" y="107665"/>
                </a:lnTo>
                <a:lnTo>
                  <a:pt x="6585075" y="152451"/>
                </a:lnTo>
                <a:lnTo>
                  <a:pt x="6615438" y="197493"/>
                </a:lnTo>
                <a:lnTo>
                  <a:pt x="6645432" y="242782"/>
                </a:lnTo>
                <a:lnTo>
                  <a:pt x="6675051" y="288309"/>
                </a:lnTo>
                <a:lnTo>
                  <a:pt x="6704294" y="334073"/>
                </a:lnTo>
                <a:lnTo>
                  <a:pt x="6733161" y="380075"/>
                </a:lnTo>
                <a:lnTo>
                  <a:pt x="6761653" y="426315"/>
                </a:lnTo>
                <a:lnTo>
                  <a:pt x="6789770" y="472793"/>
                </a:lnTo>
                <a:lnTo>
                  <a:pt x="6817505" y="519499"/>
                </a:lnTo>
                <a:lnTo>
                  <a:pt x="6844854" y="566424"/>
                </a:lnTo>
                <a:lnTo>
                  <a:pt x="6871816" y="613568"/>
                </a:lnTo>
                <a:lnTo>
                  <a:pt x="6898392" y="660932"/>
                </a:lnTo>
                <a:lnTo>
                  <a:pt x="6924581" y="708514"/>
                </a:lnTo>
                <a:lnTo>
                  <a:pt x="6950384" y="756315"/>
                </a:lnTo>
                <a:lnTo>
                  <a:pt x="6975794" y="804326"/>
                </a:lnTo>
                <a:lnTo>
                  <a:pt x="7000808" y="852536"/>
                </a:lnTo>
                <a:lnTo>
                  <a:pt x="7025424" y="900946"/>
                </a:lnTo>
                <a:lnTo>
                  <a:pt x="7049643" y="949557"/>
                </a:lnTo>
                <a:lnTo>
                  <a:pt x="7073466" y="998366"/>
                </a:lnTo>
                <a:lnTo>
                  <a:pt x="7096891" y="1047376"/>
                </a:lnTo>
                <a:lnTo>
                  <a:pt x="7119915" y="1096576"/>
                </a:lnTo>
                <a:lnTo>
                  <a:pt x="7142532" y="1145956"/>
                </a:lnTo>
                <a:lnTo>
                  <a:pt x="7164744" y="1195516"/>
                </a:lnTo>
                <a:lnTo>
                  <a:pt x="7186549" y="1245256"/>
                </a:lnTo>
                <a:lnTo>
                  <a:pt x="7207948" y="1295176"/>
                </a:lnTo>
                <a:lnTo>
                  <a:pt x="7228941" y="1345276"/>
                </a:lnTo>
                <a:lnTo>
                  <a:pt x="7249523" y="1395546"/>
                </a:lnTo>
                <a:lnTo>
                  <a:pt x="7269690" y="1445976"/>
                </a:lnTo>
                <a:lnTo>
                  <a:pt x="7289443" y="1496566"/>
                </a:lnTo>
                <a:lnTo>
                  <a:pt x="7308781" y="1547316"/>
                </a:lnTo>
                <a:lnTo>
                  <a:pt x="7327705" y="1598226"/>
                </a:lnTo>
                <a:lnTo>
                  <a:pt x="7346215" y="1649296"/>
                </a:lnTo>
                <a:lnTo>
                  <a:pt x="7364305" y="1700516"/>
                </a:lnTo>
                <a:lnTo>
                  <a:pt x="7381974" y="1751875"/>
                </a:lnTo>
                <a:lnTo>
                  <a:pt x="7399221" y="1803373"/>
                </a:lnTo>
                <a:lnTo>
                  <a:pt x="7416046" y="1855011"/>
                </a:lnTo>
                <a:lnTo>
                  <a:pt x="7432449" y="1906788"/>
                </a:lnTo>
                <a:lnTo>
                  <a:pt x="7448430" y="1958705"/>
                </a:lnTo>
                <a:lnTo>
                  <a:pt x="7463985" y="2010750"/>
                </a:lnTo>
                <a:lnTo>
                  <a:pt x="7479112" y="2062914"/>
                </a:lnTo>
                <a:lnTo>
                  <a:pt x="7493811" y="2115197"/>
                </a:lnTo>
                <a:lnTo>
                  <a:pt x="7508082" y="2167598"/>
                </a:lnTo>
                <a:lnTo>
                  <a:pt x="7521925" y="2220117"/>
                </a:lnTo>
                <a:lnTo>
                  <a:pt x="7535339" y="2272756"/>
                </a:lnTo>
                <a:lnTo>
                  <a:pt x="7548322" y="2325502"/>
                </a:lnTo>
                <a:lnTo>
                  <a:pt x="7560872" y="2378345"/>
                </a:lnTo>
                <a:lnTo>
                  <a:pt x="7572988" y="2431286"/>
                </a:lnTo>
                <a:lnTo>
                  <a:pt x="7584670" y="2484324"/>
                </a:lnTo>
                <a:lnTo>
                  <a:pt x="7595919" y="2537460"/>
                </a:lnTo>
                <a:lnTo>
                  <a:pt x="7606734" y="2590693"/>
                </a:lnTo>
                <a:lnTo>
                  <a:pt x="7617113" y="2644012"/>
                </a:lnTo>
                <a:lnTo>
                  <a:pt x="7627055" y="2697408"/>
                </a:lnTo>
                <a:lnTo>
                  <a:pt x="7636559" y="2750880"/>
                </a:lnTo>
                <a:lnTo>
                  <a:pt x="7645625" y="2804427"/>
                </a:lnTo>
                <a:lnTo>
                  <a:pt x="7654253" y="2858051"/>
                </a:lnTo>
                <a:lnTo>
                  <a:pt x="7662444" y="2911750"/>
                </a:lnTo>
                <a:lnTo>
                  <a:pt x="7670194" y="2965515"/>
                </a:lnTo>
                <a:lnTo>
                  <a:pt x="7677504" y="3019334"/>
                </a:lnTo>
                <a:lnTo>
                  <a:pt x="7684373" y="3073208"/>
                </a:lnTo>
                <a:lnTo>
                  <a:pt x="7690800" y="3127136"/>
                </a:lnTo>
                <a:lnTo>
                  <a:pt x="7696787" y="3181118"/>
                </a:lnTo>
                <a:lnTo>
                  <a:pt x="7702332" y="3235155"/>
                </a:lnTo>
                <a:lnTo>
                  <a:pt x="7707435" y="3289235"/>
                </a:lnTo>
                <a:lnTo>
                  <a:pt x="7712095" y="3343348"/>
                </a:lnTo>
                <a:lnTo>
                  <a:pt x="7716312" y="3397493"/>
                </a:lnTo>
                <a:lnTo>
                  <a:pt x="7720086" y="3451672"/>
                </a:lnTo>
                <a:lnTo>
                  <a:pt x="7723416" y="3505883"/>
                </a:lnTo>
                <a:lnTo>
                  <a:pt x="7726304" y="3560127"/>
                </a:lnTo>
                <a:lnTo>
                  <a:pt x="7728747" y="3614392"/>
                </a:lnTo>
                <a:lnTo>
                  <a:pt x="7730746" y="3668668"/>
                </a:lnTo>
                <a:lnTo>
                  <a:pt x="7732301" y="3722956"/>
                </a:lnTo>
                <a:lnTo>
                  <a:pt x="7733412" y="3777254"/>
                </a:lnTo>
                <a:lnTo>
                  <a:pt x="7734078" y="3831563"/>
                </a:lnTo>
                <a:lnTo>
                  <a:pt x="7734299" y="3885533"/>
                </a:lnTo>
                <a:lnTo>
                  <a:pt x="7734078" y="3940203"/>
                </a:lnTo>
                <a:lnTo>
                  <a:pt x="7733412" y="3994512"/>
                </a:lnTo>
                <a:lnTo>
                  <a:pt x="7732301" y="4048810"/>
                </a:lnTo>
                <a:lnTo>
                  <a:pt x="7730746" y="4103098"/>
                </a:lnTo>
                <a:lnTo>
                  <a:pt x="7728746" y="4157374"/>
                </a:lnTo>
                <a:lnTo>
                  <a:pt x="7726303" y="4211640"/>
                </a:lnTo>
                <a:lnTo>
                  <a:pt x="7723416" y="4265883"/>
                </a:lnTo>
                <a:lnTo>
                  <a:pt x="7720085" y="4320094"/>
                </a:lnTo>
                <a:lnTo>
                  <a:pt x="7716312" y="4374273"/>
                </a:lnTo>
                <a:lnTo>
                  <a:pt x="7712095" y="4428418"/>
                </a:lnTo>
                <a:lnTo>
                  <a:pt x="7707435" y="4482531"/>
                </a:lnTo>
                <a:lnTo>
                  <a:pt x="7702332" y="4536611"/>
                </a:lnTo>
                <a:lnTo>
                  <a:pt x="7696787" y="4590648"/>
                </a:lnTo>
                <a:lnTo>
                  <a:pt x="7690800" y="4644630"/>
                </a:lnTo>
                <a:lnTo>
                  <a:pt x="7684373" y="4698558"/>
                </a:lnTo>
                <a:lnTo>
                  <a:pt x="7677504" y="4752432"/>
                </a:lnTo>
                <a:lnTo>
                  <a:pt x="7670194" y="4806251"/>
                </a:lnTo>
                <a:lnTo>
                  <a:pt x="7662443" y="4860015"/>
                </a:lnTo>
                <a:lnTo>
                  <a:pt x="7654253" y="4913715"/>
                </a:lnTo>
                <a:lnTo>
                  <a:pt x="7645625" y="4967338"/>
                </a:lnTo>
                <a:lnTo>
                  <a:pt x="7636559" y="5020886"/>
                </a:lnTo>
                <a:lnTo>
                  <a:pt x="7627055" y="5074357"/>
                </a:lnTo>
                <a:lnTo>
                  <a:pt x="7617113" y="5127753"/>
                </a:lnTo>
                <a:lnTo>
                  <a:pt x="7606733" y="5181073"/>
                </a:lnTo>
                <a:lnTo>
                  <a:pt x="7595918" y="5234305"/>
                </a:lnTo>
                <a:lnTo>
                  <a:pt x="7584669" y="5287441"/>
                </a:lnTo>
                <a:lnTo>
                  <a:pt x="7572987" y="5340479"/>
                </a:lnTo>
                <a:lnTo>
                  <a:pt x="7560871" y="5393420"/>
                </a:lnTo>
                <a:lnTo>
                  <a:pt x="7548321" y="5446263"/>
                </a:lnTo>
                <a:lnTo>
                  <a:pt x="7535338" y="5499009"/>
                </a:lnTo>
                <a:lnTo>
                  <a:pt x="7521924" y="5551648"/>
                </a:lnTo>
                <a:lnTo>
                  <a:pt x="7508082" y="5604167"/>
                </a:lnTo>
                <a:lnTo>
                  <a:pt x="7493811" y="5656568"/>
                </a:lnTo>
                <a:lnTo>
                  <a:pt x="7479112" y="5708851"/>
                </a:lnTo>
                <a:lnTo>
                  <a:pt x="7463984" y="5761015"/>
                </a:lnTo>
                <a:lnTo>
                  <a:pt x="7448428" y="5813060"/>
                </a:lnTo>
                <a:lnTo>
                  <a:pt x="7432448" y="5864977"/>
                </a:lnTo>
                <a:lnTo>
                  <a:pt x="7416045" y="5916754"/>
                </a:lnTo>
                <a:lnTo>
                  <a:pt x="7399220" y="5968392"/>
                </a:lnTo>
                <a:lnTo>
                  <a:pt x="7381973" y="6019890"/>
                </a:lnTo>
                <a:lnTo>
                  <a:pt x="7364304" y="6071249"/>
                </a:lnTo>
                <a:lnTo>
                  <a:pt x="7346213" y="6122468"/>
                </a:lnTo>
                <a:lnTo>
                  <a:pt x="7327704" y="6173538"/>
                </a:lnTo>
                <a:lnTo>
                  <a:pt x="7308780" y="6224448"/>
                </a:lnTo>
                <a:lnTo>
                  <a:pt x="7289442" y="6275198"/>
                </a:lnTo>
                <a:lnTo>
                  <a:pt x="7269689" y="6325788"/>
                </a:lnTo>
                <a:lnTo>
                  <a:pt x="7249522" y="6376218"/>
                </a:lnTo>
                <a:lnTo>
                  <a:pt x="7228940" y="6426489"/>
                </a:lnTo>
                <a:lnTo>
                  <a:pt x="7207947" y="6476589"/>
                </a:lnTo>
                <a:lnTo>
                  <a:pt x="7186548" y="6526509"/>
                </a:lnTo>
                <a:lnTo>
                  <a:pt x="7164743" y="6576249"/>
                </a:lnTo>
                <a:lnTo>
                  <a:pt x="7142532" y="6625808"/>
                </a:lnTo>
                <a:lnTo>
                  <a:pt x="7119914" y="6675188"/>
                </a:lnTo>
                <a:lnTo>
                  <a:pt x="7096890" y="6724388"/>
                </a:lnTo>
                <a:lnTo>
                  <a:pt x="7073465" y="6773398"/>
                </a:lnTo>
                <a:lnTo>
                  <a:pt x="7049642" y="6822208"/>
                </a:lnTo>
                <a:lnTo>
                  <a:pt x="7025423" y="6870818"/>
                </a:lnTo>
                <a:lnTo>
                  <a:pt x="7000807" y="6919229"/>
                </a:lnTo>
                <a:lnTo>
                  <a:pt x="6975794" y="6967440"/>
                </a:lnTo>
                <a:lnTo>
                  <a:pt x="6950383" y="7015451"/>
                </a:lnTo>
                <a:lnTo>
                  <a:pt x="6924581" y="7063252"/>
                </a:lnTo>
                <a:lnTo>
                  <a:pt x="6898392" y="7110834"/>
                </a:lnTo>
                <a:lnTo>
                  <a:pt x="6871816" y="7158197"/>
                </a:lnTo>
                <a:lnTo>
                  <a:pt x="6844853" y="7205341"/>
                </a:lnTo>
                <a:lnTo>
                  <a:pt x="6817504" y="7252266"/>
                </a:lnTo>
                <a:lnTo>
                  <a:pt x="6789769" y="7298972"/>
                </a:lnTo>
                <a:lnTo>
                  <a:pt x="6761652" y="7345449"/>
                </a:lnTo>
                <a:lnTo>
                  <a:pt x="6733160" y="7391690"/>
                </a:lnTo>
                <a:lnTo>
                  <a:pt x="6704292" y="7437692"/>
                </a:lnTo>
                <a:lnTo>
                  <a:pt x="6675050" y="7483456"/>
                </a:lnTo>
                <a:lnTo>
                  <a:pt x="6645431" y="7528983"/>
                </a:lnTo>
                <a:lnTo>
                  <a:pt x="6615438" y="7574272"/>
                </a:lnTo>
                <a:lnTo>
                  <a:pt x="6585074" y="7619314"/>
                </a:lnTo>
                <a:lnTo>
                  <a:pt x="6554347" y="7664100"/>
                </a:lnTo>
                <a:lnTo>
                  <a:pt x="6523257" y="7708630"/>
                </a:lnTo>
                <a:lnTo>
                  <a:pt x="6491804" y="7752904"/>
                </a:lnTo>
                <a:lnTo>
                  <a:pt x="6477713" y="77723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4343399" cy="202882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4961" y="6776085"/>
            <a:ext cx="1704974" cy="51434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555777" y="6757035"/>
            <a:ext cx="3276599" cy="59054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03509" y="2583905"/>
            <a:ext cx="2651380" cy="543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6A6A6A"/>
                </a:solidFill>
                <a:latin typeface="Noto Sans"/>
                <a:cs typeface="Noto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96030" y="2583905"/>
            <a:ext cx="222377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Certificado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7529488"/>
            <a:ext cx="928751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“Projeto PPI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coordenado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pela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Softex 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e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apoiado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pelo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Ministério da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Ciência,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Tecnologia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e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 Inovações,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com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recursos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da Lei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nº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8.248,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de 23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de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outubro</a:t>
            </a:r>
            <a:r>
              <a:rPr sz="1050" i="1" dirty="0">
                <a:solidFill>
                  <a:srgbClr val="6A6A6A"/>
                </a:solidFill>
                <a:latin typeface="Noto Sans"/>
                <a:cs typeface="Noto Sans"/>
              </a:rPr>
              <a:t> </a:t>
            </a:r>
            <a:r>
              <a:rPr sz="1050" i="1" spc="-5" dirty="0">
                <a:solidFill>
                  <a:srgbClr val="6A6A6A"/>
                </a:solidFill>
                <a:latin typeface="Noto Sans"/>
                <a:cs typeface="Noto Sans"/>
              </a:rPr>
              <a:t>de 1991.</a:t>
            </a:r>
            <a:r>
              <a:rPr lang="pt-BR" sz="1050" i="1" spc="-5" dirty="0">
                <a:solidFill>
                  <a:srgbClr val="6A6A6A"/>
                </a:solidFill>
                <a:latin typeface="Noto Sans"/>
                <a:cs typeface="Noto Sans"/>
              </a:rPr>
              <a:t>"</a:t>
            </a:r>
            <a:endParaRPr sz="1050" i="1" dirty="0">
              <a:latin typeface="Noto Sans"/>
              <a:cs typeface="Noto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33</Words>
  <Application>Microsoft Office PowerPoint</Application>
  <PresentationFormat>Personalizar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Noto Sans</vt:lpstr>
      <vt:lpstr>Office Theme</vt:lpstr>
      <vt:lpstr>Certificado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Tons de Turquesa Profissional Certificado</dc:title>
  <dc:creator>Thiago Amoras</dc:creator>
  <cp:keywords>DAE1VkKmHls,BAE1Vg3mtdI</cp:keywords>
  <cp:lastModifiedBy>Suporte Softex 3</cp:lastModifiedBy>
  <cp:revision>4</cp:revision>
  <dcterms:created xsi:type="dcterms:W3CDTF">2022-01-13T18:14:27Z</dcterms:created>
  <dcterms:modified xsi:type="dcterms:W3CDTF">2022-01-13T18:24:19Z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2022-01-13T00:00:00Z</vt:filetime>
  </property>
  <property fmtid="{D5CDD505-2E9C-101B-9397-08002B2CF9AE}" pid="3" name="Creator">
    <vt:lpwstr>Canva</vt:lpwstr>
  </property>
  <property fmtid="{D5CDD505-2E9C-101B-9397-08002B2CF9AE}" pid="4" name="LastSaved">
    <vt:filetime>2022-01-13T00:00:00Z</vt:filetime>
  </property>
</Properties>
</file>