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52" r:id="rId1"/>
  </p:sldMasterIdLst>
  <p:sldIdLst>
    <p:sldId id="256" r:id="rId2"/>
  </p:sldIdLst>
  <p:sldSz cx="21604288" cy="32404050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Poppins" panose="00000500000000000000" pitchFamily="50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27" userDrawn="1">
          <p15:clr>
            <a:srgbClr val="A4A3A4"/>
          </p15:clr>
        </p15:guide>
        <p15:guide id="2" pos="5852" userDrawn="1">
          <p15:clr>
            <a:srgbClr val="A4A3A4"/>
          </p15:clr>
        </p15:guide>
        <p15:guide id="3" pos="11567" userDrawn="1">
          <p15:clr>
            <a:srgbClr val="A4A3A4"/>
          </p15:clr>
        </p15:guide>
        <p15:guide id="4" orient="horz" pos="115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4" d="100"/>
          <a:sy n="24" d="100"/>
        </p:scale>
        <p:origin x="3066" y="42"/>
      </p:cViewPr>
      <p:guideLst>
        <p:guide orient="horz" pos="9027"/>
        <p:guide pos="5852"/>
        <p:guide pos="11567"/>
        <p:guide orient="horz" pos="115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presProps" Target="pres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heme" Target="theme/theme1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2BA4E5AA-8EBE-48AB-A688-970333B17589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9317445" y="14354213"/>
            <a:ext cx="9000000" cy="39605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pt-BR" dirty="0"/>
              <a:t>SEU LOGO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598BA0B-B2EF-4E8D-90E6-5A29C3021F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57235" y="22028212"/>
            <a:ext cx="9722405" cy="135205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600" b="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pPr lvl="0"/>
            <a:r>
              <a:rPr lang="pt-BR" dirty="0"/>
              <a:t>OBJETO</a:t>
            </a:r>
          </a:p>
        </p:txBody>
      </p:sp>
      <p:sp>
        <p:nvSpPr>
          <p:cNvPr id="13" name="Espaço Reservado para Texto 11">
            <a:extLst>
              <a:ext uri="{FF2B5EF4-FFF2-40B4-BE49-F238E27FC236}">
                <a16:creationId xmlns:a16="http://schemas.microsoft.com/office/drawing/2014/main" id="{E8B3052E-A943-482F-B95D-5EA80FC0071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57235" y="23854104"/>
            <a:ext cx="9722405" cy="993921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600" b="1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pPr lvl="0"/>
            <a:r>
              <a:rPr lang="pt-BR" dirty="0"/>
              <a:t>DOU</a:t>
            </a:r>
          </a:p>
        </p:txBody>
      </p:sp>
    </p:spTree>
    <p:extLst>
      <p:ext uri="{BB962C8B-B14F-4D97-AF65-F5344CB8AC3E}">
        <p14:creationId xmlns:p14="http://schemas.microsoft.com/office/powerpoint/2010/main" val="375135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5295" y="1725223"/>
            <a:ext cx="18633698" cy="6263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5295" y="8626078"/>
            <a:ext cx="18633698" cy="20560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295" y="30033761"/>
            <a:ext cx="4860965" cy="17252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421" y="30033761"/>
            <a:ext cx="7291447" cy="17252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8028" y="30033761"/>
            <a:ext cx="4860965" cy="17252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DE5C8E4-C48E-42A0-9898-B1930DEF16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2593" y="-18359"/>
            <a:ext cx="21689472" cy="3244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97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2160453" rtl="0" eaLnBrk="1" latinLnBrk="0" hangingPunct="1">
        <a:lnSpc>
          <a:spcPct val="90000"/>
        </a:lnSpc>
        <a:spcBef>
          <a:spcPct val="0"/>
        </a:spcBef>
        <a:buNone/>
        <a:defRPr sz="103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113" indent="-540113" algn="l" defTabSz="2160453" rtl="0" eaLnBrk="1" latinLnBrk="0" hangingPunct="1">
        <a:lnSpc>
          <a:spcPct val="90000"/>
        </a:lnSpc>
        <a:spcBef>
          <a:spcPts val="2363"/>
        </a:spcBef>
        <a:buFont typeface="Arial" panose="020B0604020202020204" pitchFamily="34" charset="0"/>
        <a:buChar char="•"/>
        <a:defRPr sz="6616" kern="1200">
          <a:solidFill>
            <a:schemeClr val="tx1"/>
          </a:solidFill>
          <a:latin typeface="+mn-lt"/>
          <a:ea typeface="+mn-ea"/>
          <a:cs typeface="+mn-cs"/>
        </a:defRPr>
      </a:lvl1pPr>
      <a:lvl2pPr marL="1620340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70" kern="1200">
          <a:solidFill>
            <a:schemeClr val="tx1"/>
          </a:solidFill>
          <a:latin typeface="+mn-lt"/>
          <a:ea typeface="+mn-ea"/>
          <a:cs typeface="+mn-cs"/>
        </a:defRPr>
      </a:lvl2pPr>
      <a:lvl3pPr marL="2700566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780793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4pPr>
      <a:lvl5pPr marL="4861019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5pPr>
      <a:lvl6pPr marL="5941245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6pPr>
      <a:lvl7pPr marL="7021472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7pPr>
      <a:lvl8pPr marL="8101698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8pPr>
      <a:lvl9pPr marL="9181925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1pPr>
      <a:lvl2pPr marL="1080226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2pPr>
      <a:lvl3pPr marL="2160453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3pPr>
      <a:lvl4pPr marL="3240679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4pPr>
      <a:lvl5pPr marL="4320906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5pPr>
      <a:lvl6pPr marL="5401132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6pPr>
      <a:lvl7pPr marL="6481359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7pPr>
      <a:lvl8pPr marL="7561585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8pPr>
      <a:lvl9pPr marL="8641812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393EC50-9AEA-40B2-A6D4-8850740A5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OBJETO: </a:t>
            </a:r>
            <a:r>
              <a:rPr lang="pt-BR" b="1" dirty="0"/>
              <a:t>RESIDÊNCIA EM TIC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DA6864A-1307-4CC9-9116-31C075AB51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dirty="0"/>
              <a:t>23/11/2020 | Edição: 223 | Seção: 3| Página:10</a:t>
            </a:r>
          </a:p>
        </p:txBody>
      </p:sp>
      <p:sp>
        <p:nvSpPr>
          <p:cNvPr id="11" name="Espaço Reservado para Imagem 10">
            <a:extLst>
              <a:ext uri="{FF2B5EF4-FFF2-40B4-BE49-F238E27FC236}">
                <a16:creationId xmlns:a16="http://schemas.microsoft.com/office/drawing/2014/main" id="{2DF80DB7-212E-4DC9-B449-28037C4783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00049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18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 Light</vt:lpstr>
      <vt:lpstr>Poppins</vt:lpstr>
      <vt:lpstr>Calibri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Paula Oliveira</dc:creator>
  <cp:lastModifiedBy>Paula Oliveira</cp:lastModifiedBy>
  <cp:revision>6</cp:revision>
  <dcterms:created xsi:type="dcterms:W3CDTF">2021-05-26T14:27:55Z</dcterms:created>
  <dcterms:modified xsi:type="dcterms:W3CDTF">2021-05-26T15:07:24Z</dcterms:modified>
</cp:coreProperties>
</file>