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52" r:id="rId1"/>
  </p:sldMasterIdLst>
  <p:sldIdLst>
    <p:sldId id="256" r:id="rId2"/>
  </p:sldIdLst>
  <p:sldSz cx="21604288" cy="38163500"/>
  <p:notesSz cx="6858000" cy="9144000"/>
  <p:embeddedFontLst>
    <p:embeddedFont>
      <p:font typeface="Poppins" panose="00000500000000000000" pitchFamily="50" charset="0"/>
      <p:regular r:id="rId3"/>
      <p:bold r:id="rId4"/>
      <p:italic r:id="rId5"/>
      <p:boldItalic r:id="rId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852" userDrawn="1">
          <p15:clr>
            <a:srgbClr val="A4A3A4"/>
          </p15:clr>
        </p15:guide>
        <p15:guide id="2" pos="11590" userDrawn="1">
          <p15:clr>
            <a:srgbClr val="A4A3A4"/>
          </p15:clr>
        </p15:guide>
        <p15:guide id="3" orient="horz" pos="10455" userDrawn="1">
          <p15:clr>
            <a:srgbClr val="A4A3A4"/>
          </p15:clr>
        </p15:guide>
        <p15:guide id="4" orient="horz" pos="134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9" d="100"/>
          <a:sy n="19" d="100"/>
        </p:scale>
        <p:origin x="3420" y="144"/>
      </p:cViewPr>
      <p:guideLst>
        <p:guide pos="5852"/>
        <p:guide pos="11590"/>
        <p:guide orient="horz" pos="10455"/>
        <p:guide orient="horz" pos="1347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font" Target="fonts/font1.fntdata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5" Type="http://schemas.openxmlformats.org/officeDocument/2006/relationships/font" Target="fonts/font3.fntdata"/><Relationship Id="rId10" Type="http://schemas.openxmlformats.org/officeDocument/2006/relationships/tableStyles" Target="tableStyles.xml"/><Relationship Id="rId4" Type="http://schemas.openxmlformats.org/officeDocument/2006/relationships/font" Target="fonts/font2.fntdata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ço Reservado para Imagem 7">
            <a:extLst>
              <a:ext uri="{FF2B5EF4-FFF2-40B4-BE49-F238E27FC236}">
                <a16:creationId xmlns:a16="http://schemas.microsoft.com/office/drawing/2014/main" id="{2BA4E5AA-8EBE-48AB-A688-970333B1758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317445" y="16651510"/>
            <a:ext cx="9001985" cy="466453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1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r>
              <a:rPr lang="pt-BR" dirty="0"/>
              <a:t>SEU LOGO</a:t>
            </a:r>
          </a:p>
        </p:txBody>
      </p:sp>
      <p:sp>
        <p:nvSpPr>
          <p:cNvPr id="12" name="Espaço Reservado para Texto 11">
            <a:extLst>
              <a:ext uri="{FF2B5EF4-FFF2-40B4-BE49-F238E27FC236}">
                <a16:creationId xmlns:a16="http://schemas.microsoft.com/office/drawing/2014/main" id="{B598BA0B-B2EF-4E8D-90E6-5A29C3021F0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957235" y="24825875"/>
            <a:ext cx="9722405" cy="138692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600" b="0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pPr lvl="0"/>
            <a:r>
              <a:rPr lang="pt-BR" dirty="0"/>
              <a:t>OBJETO</a:t>
            </a:r>
          </a:p>
        </p:txBody>
      </p:sp>
      <p:sp>
        <p:nvSpPr>
          <p:cNvPr id="13" name="Espaço Reservado para Texto 11">
            <a:extLst>
              <a:ext uri="{FF2B5EF4-FFF2-40B4-BE49-F238E27FC236}">
                <a16:creationId xmlns:a16="http://schemas.microsoft.com/office/drawing/2014/main" id="{E8B3052E-A943-482F-B95D-5EA80FC0071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957235" y="26671499"/>
            <a:ext cx="9722405" cy="862101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2600" b="1">
                <a:latin typeface="Poppins" panose="00000500000000000000" pitchFamily="50" charset="0"/>
                <a:cs typeface="Poppins" panose="00000500000000000000" pitchFamily="50" charset="0"/>
              </a:defRPr>
            </a:lvl1pPr>
          </a:lstStyle>
          <a:p>
            <a:pPr lvl="0"/>
            <a:r>
              <a:rPr lang="pt-BR" dirty="0"/>
              <a:t>DOU</a:t>
            </a:r>
          </a:p>
        </p:txBody>
      </p:sp>
    </p:spTree>
    <p:extLst>
      <p:ext uri="{BB962C8B-B14F-4D97-AF65-F5344CB8AC3E}">
        <p14:creationId xmlns:p14="http://schemas.microsoft.com/office/powerpoint/2010/main" val="4005707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F9840876-092E-461D-9367-3FFFBBB37A1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76" y="0"/>
            <a:ext cx="21603936" cy="3816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846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l" defTabSz="2160453" rtl="0" eaLnBrk="1" latinLnBrk="0" hangingPunct="1">
        <a:lnSpc>
          <a:spcPct val="90000"/>
        </a:lnSpc>
        <a:spcBef>
          <a:spcPct val="0"/>
        </a:spcBef>
        <a:buNone/>
        <a:defRPr sz="1039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0113" indent="-540113" algn="l" defTabSz="2160453" rtl="0" eaLnBrk="1" latinLnBrk="0" hangingPunct="1">
        <a:lnSpc>
          <a:spcPct val="90000"/>
        </a:lnSpc>
        <a:spcBef>
          <a:spcPts val="2363"/>
        </a:spcBef>
        <a:buFont typeface="Arial" panose="020B0604020202020204" pitchFamily="34" charset="0"/>
        <a:buChar char="•"/>
        <a:defRPr sz="6616" kern="1200">
          <a:solidFill>
            <a:schemeClr val="tx1"/>
          </a:solidFill>
          <a:latin typeface="+mn-lt"/>
          <a:ea typeface="+mn-ea"/>
          <a:cs typeface="+mn-cs"/>
        </a:defRPr>
      </a:lvl1pPr>
      <a:lvl2pPr marL="1620340" indent="-540113" algn="l" defTabSz="2160453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5670" kern="1200">
          <a:solidFill>
            <a:schemeClr val="tx1"/>
          </a:solidFill>
          <a:latin typeface="+mn-lt"/>
          <a:ea typeface="+mn-ea"/>
          <a:cs typeface="+mn-cs"/>
        </a:defRPr>
      </a:lvl2pPr>
      <a:lvl3pPr marL="2700566" indent="-540113" algn="l" defTabSz="2160453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3pPr>
      <a:lvl4pPr marL="3780793" indent="-540113" algn="l" defTabSz="2160453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3" kern="1200">
          <a:solidFill>
            <a:schemeClr val="tx1"/>
          </a:solidFill>
          <a:latin typeface="+mn-lt"/>
          <a:ea typeface="+mn-ea"/>
          <a:cs typeface="+mn-cs"/>
        </a:defRPr>
      </a:lvl4pPr>
      <a:lvl5pPr marL="4861019" indent="-540113" algn="l" defTabSz="2160453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3" kern="1200">
          <a:solidFill>
            <a:schemeClr val="tx1"/>
          </a:solidFill>
          <a:latin typeface="+mn-lt"/>
          <a:ea typeface="+mn-ea"/>
          <a:cs typeface="+mn-cs"/>
        </a:defRPr>
      </a:lvl5pPr>
      <a:lvl6pPr marL="5941245" indent="-540113" algn="l" defTabSz="2160453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3" kern="1200">
          <a:solidFill>
            <a:schemeClr val="tx1"/>
          </a:solidFill>
          <a:latin typeface="+mn-lt"/>
          <a:ea typeface="+mn-ea"/>
          <a:cs typeface="+mn-cs"/>
        </a:defRPr>
      </a:lvl6pPr>
      <a:lvl7pPr marL="7021472" indent="-540113" algn="l" defTabSz="2160453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3" kern="1200">
          <a:solidFill>
            <a:schemeClr val="tx1"/>
          </a:solidFill>
          <a:latin typeface="+mn-lt"/>
          <a:ea typeface="+mn-ea"/>
          <a:cs typeface="+mn-cs"/>
        </a:defRPr>
      </a:lvl7pPr>
      <a:lvl8pPr marL="8101698" indent="-540113" algn="l" defTabSz="2160453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3" kern="1200">
          <a:solidFill>
            <a:schemeClr val="tx1"/>
          </a:solidFill>
          <a:latin typeface="+mn-lt"/>
          <a:ea typeface="+mn-ea"/>
          <a:cs typeface="+mn-cs"/>
        </a:defRPr>
      </a:lvl8pPr>
      <a:lvl9pPr marL="9181925" indent="-540113" algn="l" defTabSz="2160453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42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60453" rtl="0" eaLnBrk="1" latinLnBrk="0" hangingPunct="1">
        <a:defRPr sz="4253" kern="1200">
          <a:solidFill>
            <a:schemeClr val="tx1"/>
          </a:solidFill>
          <a:latin typeface="+mn-lt"/>
          <a:ea typeface="+mn-ea"/>
          <a:cs typeface="+mn-cs"/>
        </a:defRPr>
      </a:lvl1pPr>
      <a:lvl2pPr marL="1080226" algn="l" defTabSz="2160453" rtl="0" eaLnBrk="1" latinLnBrk="0" hangingPunct="1">
        <a:defRPr sz="4253" kern="1200">
          <a:solidFill>
            <a:schemeClr val="tx1"/>
          </a:solidFill>
          <a:latin typeface="+mn-lt"/>
          <a:ea typeface="+mn-ea"/>
          <a:cs typeface="+mn-cs"/>
        </a:defRPr>
      </a:lvl2pPr>
      <a:lvl3pPr marL="2160453" algn="l" defTabSz="2160453" rtl="0" eaLnBrk="1" latinLnBrk="0" hangingPunct="1">
        <a:defRPr sz="4253" kern="1200">
          <a:solidFill>
            <a:schemeClr val="tx1"/>
          </a:solidFill>
          <a:latin typeface="+mn-lt"/>
          <a:ea typeface="+mn-ea"/>
          <a:cs typeface="+mn-cs"/>
        </a:defRPr>
      </a:lvl3pPr>
      <a:lvl4pPr marL="3240679" algn="l" defTabSz="2160453" rtl="0" eaLnBrk="1" latinLnBrk="0" hangingPunct="1">
        <a:defRPr sz="4253" kern="1200">
          <a:solidFill>
            <a:schemeClr val="tx1"/>
          </a:solidFill>
          <a:latin typeface="+mn-lt"/>
          <a:ea typeface="+mn-ea"/>
          <a:cs typeface="+mn-cs"/>
        </a:defRPr>
      </a:lvl4pPr>
      <a:lvl5pPr marL="4320906" algn="l" defTabSz="2160453" rtl="0" eaLnBrk="1" latinLnBrk="0" hangingPunct="1">
        <a:defRPr sz="4253" kern="1200">
          <a:solidFill>
            <a:schemeClr val="tx1"/>
          </a:solidFill>
          <a:latin typeface="+mn-lt"/>
          <a:ea typeface="+mn-ea"/>
          <a:cs typeface="+mn-cs"/>
        </a:defRPr>
      </a:lvl5pPr>
      <a:lvl6pPr marL="5401132" algn="l" defTabSz="2160453" rtl="0" eaLnBrk="1" latinLnBrk="0" hangingPunct="1">
        <a:defRPr sz="4253" kern="1200">
          <a:solidFill>
            <a:schemeClr val="tx1"/>
          </a:solidFill>
          <a:latin typeface="+mn-lt"/>
          <a:ea typeface="+mn-ea"/>
          <a:cs typeface="+mn-cs"/>
        </a:defRPr>
      </a:lvl6pPr>
      <a:lvl7pPr marL="6481359" algn="l" defTabSz="2160453" rtl="0" eaLnBrk="1" latinLnBrk="0" hangingPunct="1">
        <a:defRPr sz="4253" kern="1200">
          <a:solidFill>
            <a:schemeClr val="tx1"/>
          </a:solidFill>
          <a:latin typeface="+mn-lt"/>
          <a:ea typeface="+mn-ea"/>
          <a:cs typeface="+mn-cs"/>
        </a:defRPr>
      </a:lvl7pPr>
      <a:lvl8pPr marL="7561585" algn="l" defTabSz="2160453" rtl="0" eaLnBrk="1" latinLnBrk="0" hangingPunct="1">
        <a:defRPr sz="4253" kern="1200">
          <a:solidFill>
            <a:schemeClr val="tx1"/>
          </a:solidFill>
          <a:latin typeface="+mn-lt"/>
          <a:ea typeface="+mn-ea"/>
          <a:cs typeface="+mn-cs"/>
        </a:defRPr>
      </a:lvl8pPr>
      <a:lvl9pPr marL="8641812" algn="l" defTabSz="2160453" rtl="0" eaLnBrk="1" latinLnBrk="0" hangingPunct="1">
        <a:defRPr sz="42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Imagem 3">
            <a:extLst>
              <a:ext uri="{FF2B5EF4-FFF2-40B4-BE49-F238E27FC236}">
                <a16:creationId xmlns:a16="http://schemas.microsoft.com/office/drawing/2014/main" id="{411BB7A2-53E5-46EF-88FA-9554BBD615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7393EC50-9AEA-40B2-A6D4-8850740A50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pt-BR" dirty="0"/>
              <a:t>OBJETO: </a:t>
            </a:r>
            <a:r>
              <a:rPr lang="pt-BR" b="1" dirty="0"/>
              <a:t>RESIDÊNCIA EM TIC</a:t>
            </a:r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6DA6864A-1307-4CC9-9116-31C075AB51B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t-BR" dirty="0"/>
              <a:t>23/11/2020 | Edição: 223 | Seção: 3| Página:10</a:t>
            </a:r>
          </a:p>
        </p:txBody>
      </p:sp>
    </p:spTree>
    <p:extLst>
      <p:ext uri="{BB962C8B-B14F-4D97-AF65-F5344CB8AC3E}">
        <p14:creationId xmlns:p14="http://schemas.microsoft.com/office/powerpoint/2010/main" val="42000492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18</Words>
  <Application>Microsoft Office PowerPoint</Application>
  <PresentationFormat>Personalizar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4" baseType="lpstr">
      <vt:lpstr>Poppins</vt:lpstr>
      <vt:lpstr>Arial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Paula Oliveira</dc:creator>
  <cp:lastModifiedBy>Paula Oliveira</cp:lastModifiedBy>
  <cp:revision>4</cp:revision>
  <dcterms:created xsi:type="dcterms:W3CDTF">2021-05-26T14:27:55Z</dcterms:created>
  <dcterms:modified xsi:type="dcterms:W3CDTF">2021-05-26T15:08:24Z</dcterms:modified>
</cp:coreProperties>
</file>